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9"/>
  </p:notesMasterIdLst>
  <p:sldIdLst>
    <p:sldId id="269" r:id="rId4"/>
    <p:sldId id="270" r:id="rId5"/>
    <p:sldId id="271" r:id="rId6"/>
    <p:sldId id="272" r:id="rId7"/>
    <p:sldId id="273" r:id="rId8"/>
    <p:sldId id="277" r:id="rId9"/>
    <p:sldId id="281" r:id="rId10"/>
    <p:sldId id="274" r:id="rId11"/>
    <p:sldId id="280" r:id="rId12"/>
    <p:sldId id="282" r:id="rId13"/>
    <p:sldId id="283" r:id="rId14"/>
    <p:sldId id="275" r:id="rId15"/>
    <p:sldId id="278" r:id="rId16"/>
    <p:sldId id="279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80"/>
  </p:normalViewPr>
  <p:slideViewPr>
    <p:cSldViewPr snapToGrid="0">
      <p:cViewPr varScale="1">
        <p:scale>
          <a:sx n="87" d="100"/>
          <a:sy n="87" d="100"/>
        </p:scale>
        <p:origin x="528" y="293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9983B-2532-0740-8F5C-28151C4CDDBB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B7077-0EB9-A44A-880B-B1D375FB2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0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42">
            <a:extLst>
              <a:ext uri="{FF2B5EF4-FFF2-40B4-BE49-F238E27FC236}">
                <a16:creationId xmlns:a16="http://schemas.microsoft.com/office/drawing/2014/main" id="{36D664CA-995E-E5B3-B73F-3408F3B2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984" y="4617720"/>
            <a:ext cx="3538728" cy="694944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EE852107-FBA2-E815-195D-EC4332E60F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223" y="297224"/>
            <a:ext cx="3364992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F04E944E-AF46-A444-C244-62B263E3BE9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9982" y="297224"/>
            <a:ext cx="2258662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1FD15D81-AF12-058F-25C0-E1EDF90752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5545" y="297224"/>
            <a:ext cx="2824282" cy="246888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1EEFEA8C-2850-B269-CE2B-75A8DB7040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07594" y="297224"/>
            <a:ext cx="2487182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3230AD99-0803-5568-2EEB-9A0644E761F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224" y="2974270"/>
            <a:ext cx="2258661" cy="36177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C9A2D4B2-FA38-F967-7C5B-57110ED0D2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87961" y="2974270"/>
            <a:ext cx="2258661" cy="156564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80D266A6-15F1-4405-7CF9-8BA6FF94BD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87962" y="4783132"/>
            <a:ext cx="2258661" cy="18088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CEA34A65-466C-F2D4-9786-190B84A777A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278699" y="2974270"/>
            <a:ext cx="6616077" cy="36177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10487377-DAF6-1CF4-B0EA-6BBAF4015C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88972" y="3897377"/>
            <a:ext cx="3433509" cy="2960624"/>
          </a:xfrm>
          <a:custGeom>
            <a:avLst/>
            <a:gdLst>
              <a:gd name="connsiteX0" fmla="*/ 1948502 w 3433509"/>
              <a:gd name="connsiteY0" fmla="*/ 1 h 2960624"/>
              <a:gd name="connsiteX1" fmla="*/ 2032840 w 3433509"/>
              <a:gd name="connsiteY1" fmla="*/ 54432 h 2960624"/>
              <a:gd name="connsiteX2" fmla="*/ 2071874 w 3433509"/>
              <a:gd name="connsiteY2" fmla="*/ 154944 h 2960624"/>
              <a:gd name="connsiteX3" fmla="*/ 2124687 w 3433509"/>
              <a:gd name="connsiteY3" fmla="*/ 514628 h 2960624"/>
              <a:gd name="connsiteX4" fmla="*/ 2142538 w 3433509"/>
              <a:gd name="connsiteY4" fmla="*/ 979175 h 2960624"/>
              <a:gd name="connsiteX5" fmla="*/ 2157639 w 3433509"/>
              <a:gd name="connsiteY5" fmla="*/ 1210331 h 2960624"/>
              <a:gd name="connsiteX6" fmla="*/ 2288302 w 3433509"/>
              <a:gd name="connsiteY6" fmla="*/ 1188222 h 2960624"/>
              <a:gd name="connsiteX7" fmla="*/ 3036675 w 3433509"/>
              <a:gd name="connsiteY7" fmla="*/ 1044239 h 2960624"/>
              <a:gd name="connsiteX8" fmla="*/ 3268466 w 3433509"/>
              <a:gd name="connsiteY8" fmla="*/ 1018650 h 2960624"/>
              <a:gd name="connsiteX9" fmla="*/ 3315254 w 3433509"/>
              <a:gd name="connsiteY9" fmla="*/ 1018470 h 2960624"/>
              <a:gd name="connsiteX10" fmla="*/ 3429288 w 3433509"/>
              <a:gd name="connsiteY10" fmla="*/ 1082356 h 2960624"/>
              <a:gd name="connsiteX11" fmla="*/ 3362727 w 3433509"/>
              <a:gd name="connsiteY11" fmla="*/ 1191821 h 2960624"/>
              <a:gd name="connsiteX12" fmla="*/ 3123284 w 3433509"/>
              <a:gd name="connsiteY12" fmla="*/ 1304235 h 2960624"/>
              <a:gd name="connsiteX13" fmla="*/ 2414250 w 3433509"/>
              <a:gd name="connsiteY13" fmla="*/ 1643842 h 2960624"/>
              <a:gd name="connsiteX14" fmla="*/ 2345638 w 3433509"/>
              <a:gd name="connsiteY14" fmla="*/ 1776668 h 2960624"/>
              <a:gd name="connsiteX15" fmla="*/ 2386957 w 3433509"/>
              <a:gd name="connsiteY15" fmla="*/ 2192395 h 2960624"/>
              <a:gd name="connsiteX16" fmla="*/ 2459759 w 3433509"/>
              <a:gd name="connsiteY16" fmla="*/ 2760448 h 2960624"/>
              <a:gd name="connsiteX17" fmla="*/ 2461941 w 3433509"/>
              <a:gd name="connsiteY17" fmla="*/ 2860542 h 2960624"/>
              <a:gd name="connsiteX18" fmla="*/ 2421292 w 3433509"/>
              <a:gd name="connsiteY18" fmla="*/ 2908493 h 2960624"/>
              <a:gd name="connsiteX19" fmla="*/ 2371273 w 3433509"/>
              <a:gd name="connsiteY19" fmla="*/ 2884017 h 2960624"/>
              <a:gd name="connsiteX20" fmla="*/ 2324848 w 3433509"/>
              <a:gd name="connsiteY20" fmla="*/ 2794920 h 2960624"/>
              <a:gd name="connsiteX21" fmla="*/ 1971488 w 3433509"/>
              <a:gd name="connsiteY21" fmla="*/ 2130763 h 2960624"/>
              <a:gd name="connsiteX22" fmla="*/ 1942318 w 3433509"/>
              <a:gd name="connsiteY22" fmla="*/ 2091880 h 2960624"/>
              <a:gd name="connsiteX23" fmla="*/ 1913366 w 3433509"/>
              <a:gd name="connsiteY23" fmla="*/ 2127600 h 2960624"/>
              <a:gd name="connsiteX24" fmla="*/ 1357938 w 3433509"/>
              <a:gd name="connsiteY24" fmla="*/ 2865678 h 2960624"/>
              <a:gd name="connsiteX25" fmla="*/ 1273549 w 3433509"/>
              <a:gd name="connsiteY25" fmla="*/ 2960624 h 2960624"/>
              <a:gd name="connsiteX26" fmla="*/ 973956 w 3433509"/>
              <a:gd name="connsiteY26" fmla="*/ 2960624 h 2960624"/>
              <a:gd name="connsiteX27" fmla="*/ 1021338 w 3433509"/>
              <a:gd name="connsiteY27" fmla="*/ 2866229 h 2960624"/>
              <a:gd name="connsiteX28" fmla="*/ 1256896 w 3433509"/>
              <a:gd name="connsiteY28" fmla="*/ 2310320 h 2960624"/>
              <a:gd name="connsiteX29" fmla="*/ 1317304 w 3433509"/>
              <a:gd name="connsiteY29" fmla="*/ 2038024 h 2960624"/>
              <a:gd name="connsiteX30" fmla="*/ 1287981 w 3433509"/>
              <a:gd name="connsiteY30" fmla="*/ 1956573 h 2960624"/>
              <a:gd name="connsiteX31" fmla="*/ 1010537 w 3433509"/>
              <a:gd name="connsiteY31" fmla="*/ 1684495 h 2960624"/>
              <a:gd name="connsiteX32" fmla="*/ 32960 w 3433509"/>
              <a:gd name="connsiteY32" fmla="*/ 842123 h 2960624"/>
              <a:gd name="connsiteX33" fmla="*/ 0 w 3433509"/>
              <a:gd name="connsiteY33" fmla="*/ 821111 h 2960624"/>
              <a:gd name="connsiteX34" fmla="*/ 6457 w 3433509"/>
              <a:gd name="connsiteY34" fmla="*/ 805418 h 2960624"/>
              <a:gd name="connsiteX35" fmla="*/ 42645 w 3433509"/>
              <a:gd name="connsiteY35" fmla="*/ 800565 h 2960624"/>
              <a:gd name="connsiteX36" fmla="*/ 76813 w 3433509"/>
              <a:gd name="connsiteY36" fmla="*/ 818477 h 2960624"/>
              <a:gd name="connsiteX37" fmla="*/ 1216068 w 3433509"/>
              <a:gd name="connsiteY37" fmla="*/ 1619047 h 2960624"/>
              <a:gd name="connsiteX38" fmla="*/ 1420832 w 3433509"/>
              <a:gd name="connsiteY38" fmla="*/ 1809645 h 2960624"/>
              <a:gd name="connsiteX39" fmla="*/ 1485385 w 3433509"/>
              <a:gd name="connsiteY39" fmla="*/ 1896465 h 2960624"/>
              <a:gd name="connsiteX40" fmla="*/ 1488644 w 3433509"/>
              <a:gd name="connsiteY40" fmla="*/ 2058307 h 2960624"/>
              <a:gd name="connsiteX41" fmla="*/ 1413951 w 3433509"/>
              <a:gd name="connsiteY41" fmla="*/ 2269290 h 2960624"/>
              <a:gd name="connsiteX42" fmla="*/ 1290205 w 3433509"/>
              <a:gd name="connsiteY42" fmla="*/ 2652504 h 2960624"/>
              <a:gd name="connsiteX43" fmla="*/ 1277260 w 3433509"/>
              <a:gd name="connsiteY43" fmla="*/ 2723422 h 2960624"/>
              <a:gd name="connsiteX44" fmla="*/ 1455822 w 3433509"/>
              <a:gd name="connsiteY44" fmla="*/ 2526396 h 2960624"/>
              <a:gd name="connsiteX45" fmla="*/ 1822145 w 3433509"/>
              <a:gd name="connsiteY45" fmla="*/ 2073454 h 2960624"/>
              <a:gd name="connsiteX46" fmla="*/ 2016153 w 3433509"/>
              <a:gd name="connsiteY46" fmla="*/ 2084190 h 2960624"/>
              <a:gd name="connsiteX47" fmla="*/ 2301497 w 3433509"/>
              <a:gd name="connsiteY47" fmla="*/ 2582805 h 2960624"/>
              <a:gd name="connsiteX48" fmla="*/ 2329576 w 3433509"/>
              <a:gd name="connsiteY48" fmla="*/ 2601376 h 2960624"/>
              <a:gd name="connsiteX49" fmla="*/ 2308394 w 3433509"/>
              <a:gd name="connsiteY49" fmla="*/ 2435834 h 2960624"/>
              <a:gd name="connsiteX50" fmla="*/ 2236566 w 3433509"/>
              <a:gd name="connsiteY50" fmla="*/ 1789972 h 2960624"/>
              <a:gd name="connsiteX51" fmla="*/ 2355270 w 3433509"/>
              <a:gd name="connsiteY51" fmla="*/ 1551248 h 2960624"/>
              <a:gd name="connsiteX52" fmla="*/ 2870528 w 3433509"/>
              <a:gd name="connsiteY52" fmla="*/ 1294566 h 2960624"/>
              <a:gd name="connsiteX53" fmla="*/ 3064681 w 3433509"/>
              <a:gd name="connsiteY53" fmla="*/ 1202864 h 2960624"/>
              <a:gd name="connsiteX54" fmla="*/ 3059196 w 3433509"/>
              <a:gd name="connsiteY54" fmla="*/ 1186549 h 2960624"/>
              <a:gd name="connsiteX55" fmla="*/ 2764701 w 3433509"/>
              <a:gd name="connsiteY55" fmla="*/ 1247128 h 2960624"/>
              <a:gd name="connsiteX56" fmla="*/ 2165452 w 3433509"/>
              <a:gd name="connsiteY56" fmla="*/ 1384052 h 2960624"/>
              <a:gd name="connsiteX57" fmla="*/ 1965218 w 3433509"/>
              <a:gd name="connsiteY57" fmla="*/ 1240397 h 2960624"/>
              <a:gd name="connsiteX58" fmla="*/ 1950407 w 3433509"/>
              <a:gd name="connsiteY58" fmla="*/ 1070894 h 2960624"/>
              <a:gd name="connsiteX59" fmla="*/ 1933719 w 3433509"/>
              <a:gd name="connsiteY59" fmla="*/ 489462 h 2960624"/>
              <a:gd name="connsiteX60" fmla="*/ 1910805 w 3433509"/>
              <a:gd name="connsiteY60" fmla="*/ 416298 h 2960624"/>
              <a:gd name="connsiteX61" fmla="*/ 1795186 w 3433509"/>
              <a:gd name="connsiteY61" fmla="*/ 833209 h 2960624"/>
              <a:gd name="connsiteX62" fmla="*/ 1637405 w 3433509"/>
              <a:gd name="connsiteY62" fmla="*/ 1286920 h 2960624"/>
              <a:gd name="connsiteX63" fmla="*/ 1597251 w 3433509"/>
              <a:gd name="connsiteY63" fmla="*/ 1352830 h 2960624"/>
              <a:gd name="connsiteX64" fmla="*/ 1521233 w 3433509"/>
              <a:gd name="connsiteY64" fmla="*/ 1371792 h 2960624"/>
              <a:gd name="connsiteX65" fmla="*/ 1487975 w 3433509"/>
              <a:gd name="connsiteY65" fmla="*/ 1299731 h 2960624"/>
              <a:gd name="connsiteX66" fmla="*/ 1496821 w 3433509"/>
              <a:gd name="connsiteY66" fmla="*/ 1270122 h 2960624"/>
              <a:gd name="connsiteX67" fmla="*/ 1795216 w 3433509"/>
              <a:gd name="connsiteY67" fmla="*/ 242544 h 2960624"/>
              <a:gd name="connsiteX68" fmla="*/ 1840506 w 3433509"/>
              <a:gd name="connsiteY68" fmla="*/ 102381 h 2960624"/>
              <a:gd name="connsiteX69" fmla="*/ 1863420 w 3433509"/>
              <a:gd name="connsiteY69" fmla="*/ 53286 h 2960624"/>
              <a:gd name="connsiteX70" fmla="*/ 1948502 w 3433509"/>
              <a:gd name="connsiteY70" fmla="*/ 1 h 296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433509" h="2960624">
                <a:moveTo>
                  <a:pt x="1948502" y="1"/>
                </a:moveTo>
                <a:cubicBezTo>
                  <a:pt x="1979443" y="68"/>
                  <a:pt x="2010261" y="18087"/>
                  <a:pt x="2032840" y="54432"/>
                </a:cubicBezTo>
                <a:cubicBezTo>
                  <a:pt x="2051564" y="84578"/>
                  <a:pt x="2065851" y="120105"/>
                  <a:pt x="2071874" y="154944"/>
                </a:cubicBezTo>
                <a:cubicBezTo>
                  <a:pt x="2092490" y="274372"/>
                  <a:pt x="2115201" y="394068"/>
                  <a:pt x="2124687" y="514628"/>
                </a:cubicBezTo>
                <a:cubicBezTo>
                  <a:pt x="2136835" y="668990"/>
                  <a:pt x="2136165" y="824323"/>
                  <a:pt x="2142538" y="979175"/>
                </a:cubicBezTo>
                <a:cubicBezTo>
                  <a:pt x="2145608" y="1053600"/>
                  <a:pt x="2152140" y="1127884"/>
                  <a:pt x="2157639" y="1210331"/>
                </a:cubicBezTo>
                <a:cubicBezTo>
                  <a:pt x="2203570" y="1202610"/>
                  <a:pt x="2246110" y="1196346"/>
                  <a:pt x="2288302" y="1188222"/>
                </a:cubicBezTo>
                <a:cubicBezTo>
                  <a:pt x="2537755" y="1140172"/>
                  <a:pt x="2786844" y="1090212"/>
                  <a:pt x="3036675" y="1044239"/>
                </a:cubicBezTo>
                <a:cubicBezTo>
                  <a:pt x="3112925" y="1030206"/>
                  <a:pt x="3191110" y="1026469"/>
                  <a:pt x="3268466" y="1018650"/>
                </a:cubicBezTo>
                <a:cubicBezTo>
                  <a:pt x="3283916" y="1017088"/>
                  <a:pt x="3299673" y="1017862"/>
                  <a:pt x="3315254" y="1018470"/>
                </a:cubicBezTo>
                <a:cubicBezTo>
                  <a:pt x="3364167" y="1020381"/>
                  <a:pt x="3410083" y="1030289"/>
                  <a:pt x="3429288" y="1082356"/>
                </a:cubicBezTo>
                <a:cubicBezTo>
                  <a:pt x="3443574" y="1121086"/>
                  <a:pt x="3421649" y="1161205"/>
                  <a:pt x="3362727" y="1191821"/>
                </a:cubicBezTo>
                <a:cubicBezTo>
                  <a:pt x="3284571" y="1232436"/>
                  <a:pt x="3202836" y="1266188"/>
                  <a:pt x="3123284" y="1304235"/>
                </a:cubicBezTo>
                <a:cubicBezTo>
                  <a:pt x="2886866" y="1417306"/>
                  <a:pt x="2651220" y="1531981"/>
                  <a:pt x="2414250" y="1643842"/>
                </a:cubicBezTo>
                <a:cubicBezTo>
                  <a:pt x="2354339" y="1672133"/>
                  <a:pt x="2340008" y="1718111"/>
                  <a:pt x="2345638" y="1776668"/>
                </a:cubicBezTo>
                <a:cubicBezTo>
                  <a:pt x="2358994" y="1915282"/>
                  <a:pt x="2370589" y="2054129"/>
                  <a:pt x="2386957" y="2192395"/>
                </a:cubicBezTo>
                <a:cubicBezTo>
                  <a:pt x="2409391" y="2381964"/>
                  <a:pt x="2436030" y="2571024"/>
                  <a:pt x="2459759" y="2760448"/>
                </a:cubicBezTo>
                <a:cubicBezTo>
                  <a:pt x="2463920" y="2793571"/>
                  <a:pt x="2467630" y="2828246"/>
                  <a:pt x="2461941" y="2860542"/>
                </a:cubicBezTo>
                <a:cubicBezTo>
                  <a:pt x="2458668" y="2879113"/>
                  <a:pt x="2438983" y="2901877"/>
                  <a:pt x="2421292" y="2908493"/>
                </a:cubicBezTo>
                <a:cubicBezTo>
                  <a:pt x="2408911" y="2913121"/>
                  <a:pt x="2381457" y="2897960"/>
                  <a:pt x="2371273" y="2884017"/>
                </a:cubicBezTo>
                <a:cubicBezTo>
                  <a:pt x="2351720" y="2857234"/>
                  <a:pt x="2337200" y="2825983"/>
                  <a:pt x="2324848" y="2794920"/>
                </a:cubicBezTo>
                <a:cubicBezTo>
                  <a:pt x="2231605" y="2560535"/>
                  <a:pt x="2096927" y="2348086"/>
                  <a:pt x="1971488" y="2130763"/>
                </a:cubicBezTo>
                <a:cubicBezTo>
                  <a:pt x="1965145" y="2119780"/>
                  <a:pt x="1956241" y="2110277"/>
                  <a:pt x="1942318" y="2091880"/>
                </a:cubicBezTo>
                <a:cubicBezTo>
                  <a:pt x="1929020" y="2108100"/>
                  <a:pt x="1919651" y="2116951"/>
                  <a:pt x="1913366" y="2127600"/>
                </a:cubicBezTo>
                <a:cubicBezTo>
                  <a:pt x="1755803" y="2394194"/>
                  <a:pt x="1555597" y="2629073"/>
                  <a:pt x="1357938" y="2865678"/>
                </a:cubicBezTo>
                <a:lnTo>
                  <a:pt x="1273549" y="2960624"/>
                </a:lnTo>
                <a:lnTo>
                  <a:pt x="973956" y="2960624"/>
                </a:lnTo>
                <a:lnTo>
                  <a:pt x="1021338" y="2866229"/>
                </a:lnTo>
                <a:cubicBezTo>
                  <a:pt x="1115024" y="2687223"/>
                  <a:pt x="1207964" y="2507840"/>
                  <a:pt x="1256896" y="2310320"/>
                </a:cubicBezTo>
                <a:cubicBezTo>
                  <a:pt x="1279247" y="2220092"/>
                  <a:pt x="1293559" y="2127832"/>
                  <a:pt x="1317304" y="2038024"/>
                </a:cubicBezTo>
                <a:cubicBezTo>
                  <a:pt x="1327459" y="1999548"/>
                  <a:pt x="1309404" y="1978031"/>
                  <a:pt x="1287981" y="1956573"/>
                </a:cubicBezTo>
                <a:cubicBezTo>
                  <a:pt x="1196488" y="1864865"/>
                  <a:pt x="1107973" y="1769587"/>
                  <a:pt x="1010537" y="1684495"/>
                </a:cubicBezTo>
                <a:cubicBezTo>
                  <a:pt x="686551" y="1401578"/>
                  <a:pt x="359217" y="1122457"/>
                  <a:pt x="32960" y="842123"/>
                </a:cubicBezTo>
                <a:cubicBezTo>
                  <a:pt x="23181" y="833724"/>
                  <a:pt x="11038" y="828053"/>
                  <a:pt x="0" y="821111"/>
                </a:cubicBezTo>
                <a:cubicBezTo>
                  <a:pt x="2153" y="815880"/>
                  <a:pt x="4304" y="810649"/>
                  <a:pt x="6457" y="805418"/>
                </a:cubicBezTo>
                <a:cubicBezTo>
                  <a:pt x="18579" y="803508"/>
                  <a:pt x="31328" y="798379"/>
                  <a:pt x="42645" y="800565"/>
                </a:cubicBezTo>
                <a:cubicBezTo>
                  <a:pt x="54759" y="802908"/>
                  <a:pt x="65935" y="811510"/>
                  <a:pt x="76813" y="818477"/>
                </a:cubicBezTo>
                <a:cubicBezTo>
                  <a:pt x="468062" y="1069131"/>
                  <a:pt x="857032" y="1323145"/>
                  <a:pt x="1216068" y="1619047"/>
                </a:cubicBezTo>
                <a:cubicBezTo>
                  <a:pt x="1287934" y="1678271"/>
                  <a:pt x="1354446" y="1744197"/>
                  <a:pt x="1420832" y="1809645"/>
                </a:cubicBezTo>
                <a:cubicBezTo>
                  <a:pt x="1446249" y="1834716"/>
                  <a:pt x="1466530" y="1865823"/>
                  <a:pt x="1485385" y="1896465"/>
                </a:cubicBezTo>
                <a:cubicBezTo>
                  <a:pt x="1517654" y="1948971"/>
                  <a:pt x="1520026" y="2005946"/>
                  <a:pt x="1488644" y="2058307"/>
                </a:cubicBezTo>
                <a:cubicBezTo>
                  <a:pt x="1449115" y="2124263"/>
                  <a:pt x="1435192" y="2197444"/>
                  <a:pt x="1413951" y="2269290"/>
                </a:cubicBezTo>
                <a:cubicBezTo>
                  <a:pt x="1375935" y="2397967"/>
                  <a:pt x="1332012" y="2524931"/>
                  <a:pt x="1290205" y="2652504"/>
                </a:cubicBezTo>
                <a:cubicBezTo>
                  <a:pt x="1283174" y="2673948"/>
                  <a:pt x="1274382" y="2694826"/>
                  <a:pt x="1277260" y="2723422"/>
                </a:cubicBezTo>
                <a:cubicBezTo>
                  <a:pt x="1336974" y="2657901"/>
                  <a:pt x="1399358" y="2594586"/>
                  <a:pt x="1455822" y="2526396"/>
                </a:cubicBezTo>
                <a:cubicBezTo>
                  <a:pt x="1579676" y="2376842"/>
                  <a:pt x="1701842" y="2225852"/>
                  <a:pt x="1822145" y="2073454"/>
                </a:cubicBezTo>
                <a:cubicBezTo>
                  <a:pt x="1910631" y="1961390"/>
                  <a:pt x="1947003" y="1962420"/>
                  <a:pt x="2016153" y="2084190"/>
                </a:cubicBezTo>
                <a:cubicBezTo>
                  <a:pt x="2110705" y="2250719"/>
                  <a:pt x="2206247" y="2416683"/>
                  <a:pt x="2301497" y="2582805"/>
                </a:cubicBezTo>
                <a:cubicBezTo>
                  <a:pt x="2306095" y="2590814"/>
                  <a:pt x="2311900" y="2598112"/>
                  <a:pt x="2329576" y="2601376"/>
                </a:cubicBezTo>
                <a:cubicBezTo>
                  <a:pt x="2322477" y="2546200"/>
                  <a:pt x="2314649" y="2491111"/>
                  <a:pt x="2308394" y="2435834"/>
                </a:cubicBezTo>
                <a:cubicBezTo>
                  <a:pt x="2284053" y="2220585"/>
                  <a:pt x="2259321" y="2005380"/>
                  <a:pt x="2236566" y="1789972"/>
                </a:cubicBezTo>
                <a:cubicBezTo>
                  <a:pt x="2225655" y="1686729"/>
                  <a:pt x="2253690" y="1601245"/>
                  <a:pt x="2355270" y="1551248"/>
                </a:cubicBezTo>
                <a:cubicBezTo>
                  <a:pt x="2527425" y="1466519"/>
                  <a:pt x="2698547" y="1379699"/>
                  <a:pt x="2870528" y="1294566"/>
                </a:cubicBezTo>
                <a:cubicBezTo>
                  <a:pt x="2934659" y="1262822"/>
                  <a:pt x="2999925" y="1233366"/>
                  <a:pt x="3064681" y="1202864"/>
                </a:cubicBezTo>
                <a:cubicBezTo>
                  <a:pt x="3062848" y="1197424"/>
                  <a:pt x="3061029" y="1191988"/>
                  <a:pt x="3059196" y="1186549"/>
                </a:cubicBezTo>
                <a:cubicBezTo>
                  <a:pt x="2961007" y="1206636"/>
                  <a:pt x="2862483" y="1225214"/>
                  <a:pt x="2764701" y="1247128"/>
                </a:cubicBezTo>
                <a:cubicBezTo>
                  <a:pt x="2564757" y="1291932"/>
                  <a:pt x="2365425" y="1339409"/>
                  <a:pt x="2165452" y="1384052"/>
                </a:cubicBezTo>
                <a:cubicBezTo>
                  <a:pt x="2040551" y="1411952"/>
                  <a:pt x="1971139" y="1340526"/>
                  <a:pt x="1965218" y="1240397"/>
                </a:cubicBezTo>
                <a:cubicBezTo>
                  <a:pt x="1961871" y="1183802"/>
                  <a:pt x="1952342" y="1127495"/>
                  <a:pt x="1950407" y="1070894"/>
                </a:cubicBezTo>
                <a:cubicBezTo>
                  <a:pt x="1943816" y="877119"/>
                  <a:pt x="1939612" y="683265"/>
                  <a:pt x="1933719" y="489462"/>
                </a:cubicBezTo>
                <a:cubicBezTo>
                  <a:pt x="1932978" y="465016"/>
                  <a:pt x="1927595" y="440710"/>
                  <a:pt x="1910805" y="416298"/>
                </a:cubicBezTo>
                <a:cubicBezTo>
                  <a:pt x="1872615" y="555378"/>
                  <a:pt x="1838454" y="695712"/>
                  <a:pt x="1795186" y="833209"/>
                </a:cubicBezTo>
                <a:cubicBezTo>
                  <a:pt x="1747146" y="985877"/>
                  <a:pt x="1691468" y="1136193"/>
                  <a:pt x="1637405" y="1286920"/>
                </a:cubicBezTo>
                <a:cubicBezTo>
                  <a:pt x="1628880" y="1310697"/>
                  <a:pt x="1613429" y="1333011"/>
                  <a:pt x="1597251" y="1352830"/>
                </a:cubicBezTo>
                <a:cubicBezTo>
                  <a:pt x="1577915" y="1376537"/>
                  <a:pt x="1551902" y="1387505"/>
                  <a:pt x="1521233" y="1371792"/>
                </a:cubicBezTo>
                <a:cubicBezTo>
                  <a:pt x="1491452" y="1356529"/>
                  <a:pt x="1483945" y="1330327"/>
                  <a:pt x="1487975" y="1299731"/>
                </a:cubicBezTo>
                <a:cubicBezTo>
                  <a:pt x="1489299" y="1289652"/>
                  <a:pt x="1493940" y="1280027"/>
                  <a:pt x="1496821" y="1270122"/>
                </a:cubicBezTo>
                <a:cubicBezTo>
                  <a:pt x="1596247" y="927583"/>
                  <a:pt x="1695469" y="584989"/>
                  <a:pt x="1795216" y="242544"/>
                </a:cubicBezTo>
                <a:cubicBezTo>
                  <a:pt x="1808935" y="195420"/>
                  <a:pt x="1824604" y="148830"/>
                  <a:pt x="1840506" y="102381"/>
                </a:cubicBezTo>
                <a:cubicBezTo>
                  <a:pt x="1846325" y="85368"/>
                  <a:pt x="1853643" y="68305"/>
                  <a:pt x="1863420" y="53286"/>
                </a:cubicBezTo>
                <a:cubicBezTo>
                  <a:pt x="1886495" y="17821"/>
                  <a:pt x="1917560" y="-65"/>
                  <a:pt x="1948502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46A8B8-D561-3569-5055-E61B9902C9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76088" y="4741337"/>
            <a:ext cx="6620256" cy="2039112"/>
          </a:xfrm>
        </p:spPr>
        <p:txBody>
          <a:bodyPr anchor="b" anchorCtr="0">
            <a:noAutofit/>
          </a:bodyPr>
          <a:lstStyle>
            <a:lvl1pPr algn="ctr">
              <a:defRPr sz="138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0702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1A9D5709-DF44-63AE-7750-90926983D3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1624" y="301752"/>
            <a:ext cx="6288079" cy="36177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35AEB74D-5450-D9D7-D3F0-CCA565382C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5494" y="301752"/>
            <a:ext cx="2549289" cy="156564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8390C9E9-9798-2CA0-4856-E6E55B6139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25493" y="2090511"/>
            <a:ext cx="2549289" cy="18088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C64AF24E-A37D-C31C-7DCF-C9B8AE0CD4C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20574" y="301752"/>
            <a:ext cx="2258661" cy="36177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7484F56A-904A-0C6F-34BB-8DDDA3B3D3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223" y="4095481"/>
            <a:ext cx="2467660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>
            <a:extLst>
              <a:ext uri="{FF2B5EF4-FFF2-40B4-BE49-F238E27FC236}">
                <a16:creationId xmlns:a16="http://schemas.microsoft.com/office/drawing/2014/main" id="{3F59B6F8-26CC-301E-7656-EB989838BC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10934" y="4095481"/>
            <a:ext cx="2711488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173424C5-EFD3-AB7D-9384-1718C9E0D5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8473" y="4087368"/>
            <a:ext cx="5910760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50139C0-F1D3-C7C1-933A-7760717844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28394" y="98679"/>
            <a:ext cx="2608737" cy="2383149"/>
          </a:xfrm>
          <a:custGeom>
            <a:avLst/>
            <a:gdLst>
              <a:gd name="connsiteX0" fmla="*/ 1396158 w 2608737"/>
              <a:gd name="connsiteY0" fmla="*/ 1334136 h 2383149"/>
              <a:gd name="connsiteX1" fmla="*/ 1396147 w 2608737"/>
              <a:gd name="connsiteY1" fmla="*/ 1334142 h 2383149"/>
              <a:gd name="connsiteX2" fmla="*/ 1389385 w 2608737"/>
              <a:gd name="connsiteY2" fmla="*/ 1386026 h 2383149"/>
              <a:gd name="connsiteX3" fmla="*/ 1484378 w 2608737"/>
              <a:gd name="connsiteY3" fmla="*/ 1639641 h 2383149"/>
              <a:gd name="connsiteX4" fmla="*/ 1680564 w 2608737"/>
              <a:gd name="connsiteY4" fmla="*/ 1957032 h 2383149"/>
              <a:gd name="connsiteX5" fmla="*/ 1973923 w 2608737"/>
              <a:gd name="connsiteY5" fmla="*/ 2222906 h 2383149"/>
              <a:gd name="connsiteX6" fmla="*/ 2247891 w 2608737"/>
              <a:gd name="connsiteY6" fmla="*/ 2322289 h 2383149"/>
              <a:gd name="connsiteX7" fmla="*/ 2377676 w 2608737"/>
              <a:gd name="connsiteY7" fmla="*/ 2150776 h 2383149"/>
              <a:gd name="connsiteX8" fmla="*/ 2234183 w 2608737"/>
              <a:gd name="connsiteY8" fmla="*/ 1864335 h 2383149"/>
              <a:gd name="connsiteX9" fmla="*/ 2003756 w 2608737"/>
              <a:gd name="connsiteY9" fmla="*/ 1636533 h 2383149"/>
              <a:gd name="connsiteX10" fmla="*/ 1675949 w 2608737"/>
              <a:gd name="connsiteY10" fmla="*/ 1436091 h 2383149"/>
              <a:gd name="connsiteX11" fmla="*/ 1396158 w 2608737"/>
              <a:gd name="connsiteY11" fmla="*/ 1334136 h 2383149"/>
              <a:gd name="connsiteX12" fmla="*/ 1234385 w 2608737"/>
              <a:gd name="connsiteY12" fmla="*/ 1296629 h 2383149"/>
              <a:gd name="connsiteX13" fmla="*/ 1056467 w 2608737"/>
              <a:gd name="connsiteY13" fmla="*/ 1464011 h 2383149"/>
              <a:gd name="connsiteX14" fmla="*/ 989411 w 2608737"/>
              <a:gd name="connsiteY14" fmla="*/ 1551075 h 2383149"/>
              <a:gd name="connsiteX15" fmla="*/ 819197 w 2608737"/>
              <a:gd name="connsiteY15" fmla="*/ 1859482 h 2383149"/>
              <a:gd name="connsiteX16" fmla="*/ 798055 w 2608737"/>
              <a:gd name="connsiteY16" fmla="*/ 2227053 h 2383149"/>
              <a:gd name="connsiteX17" fmla="*/ 1080870 w 2608737"/>
              <a:gd name="connsiteY17" fmla="*/ 2176570 h 2383149"/>
              <a:gd name="connsiteX18" fmla="*/ 1226452 w 2608737"/>
              <a:gd name="connsiteY18" fmla="*/ 2000680 h 2383149"/>
              <a:gd name="connsiteX19" fmla="*/ 1242546 w 2608737"/>
              <a:gd name="connsiteY19" fmla="*/ 1972393 h 2383149"/>
              <a:gd name="connsiteX20" fmla="*/ 1297245 w 2608737"/>
              <a:gd name="connsiteY20" fmla="*/ 1690437 h 2383149"/>
              <a:gd name="connsiteX21" fmla="*/ 1317572 w 2608737"/>
              <a:gd name="connsiteY21" fmla="*/ 1653783 h 2383149"/>
              <a:gd name="connsiteX22" fmla="*/ 1234385 w 2608737"/>
              <a:gd name="connsiteY22" fmla="*/ 1296629 h 2383149"/>
              <a:gd name="connsiteX23" fmla="*/ 460830 w 2608737"/>
              <a:gd name="connsiteY23" fmla="*/ 920420 h 2383149"/>
              <a:gd name="connsiteX24" fmla="*/ 340784 w 2608737"/>
              <a:gd name="connsiteY24" fmla="*/ 945524 h 2383149"/>
              <a:gd name="connsiteX25" fmla="*/ 96254 w 2608737"/>
              <a:gd name="connsiteY25" fmla="*/ 1102478 h 2383149"/>
              <a:gd name="connsiteX26" fmla="*/ 114403 w 2608737"/>
              <a:gd name="connsiteY26" fmla="*/ 1242827 h 2383149"/>
              <a:gd name="connsiteX27" fmla="*/ 267629 w 2608737"/>
              <a:gd name="connsiteY27" fmla="*/ 1315578 h 2383149"/>
              <a:gd name="connsiteX28" fmla="*/ 662923 w 2608737"/>
              <a:gd name="connsiteY28" fmla="*/ 1347542 h 2383149"/>
              <a:gd name="connsiteX29" fmla="*/ 837910 w 2608737"/>
              <a:gd name="connsiteY29" fmla="*/ 1325114 h 2383149"/>
              <a:gd name="connsiteX30" fmla="*/ 1013274 w 2608737"/>
              <a:gd name="connsiteY30" fmla="*/ 1291595 h 2383149"/>
              <a:gd name="connsiteX31" fmla="*/ 1172357 w 2608737"/>
              <a:gd name="connsiteY31" fmla="*/ 1213832 h 2383149"/>
              <a:gd name="connsiteX32" fmla="*/ 1117994 w 2608737"/>
              <a:gd name="connsiteY32" fmla="*/ 1176592 h 2383149"/>
              <a:gd name="connsiteX33" fmla="*/ 733923 w 2608737"/>
              <a:gd name="connsiteY33" fmla="*/ 969543 h 2383149"/>
              <a:gd name="connsiteX34" fmla="*/ 587643 w 2608737"/>
              <a:gd name="connsiteY34" fmla="*/ 942200 h 2383149"/>
              <a:gd name="connsiteX35" fmla="*/ 460830 w 2608737"/>
              <a:gd name="connsiteY35" fmla="*/ 920420 h 2383149"/>
              <a:gd name="connsiteX36" fmla="*/ 2216499 w 2608737"/>
              <a:gd name="connsiteY36" fmla="*/ 874444 h 2383149"/>
              <a:gd name="connsiteX37" fmla="*/ 2113278 w 2608737"/>
              <a:gd name="connsiteY37" fmla="*/ 879464 h 2383149"/>
              <a:gd name="connsiteX38" fmla="*/ 1815028 w 2608737"/>
              <a:gd name="connsiteY38" fmla="*/ 942358 h 2383149"/>
              <a:gd name="connsiteX39" fmla="*/ 1698165 w 2608737"/>
              <a:gd name="connsiteY39" fmla="*/ 988903 h 2383149"/>
              <a:gd name="connsiteX40" fmla="*/ 1569054 w 2608737"/>
              <a:gd name="connsiteY40" fmla="*/ 1028675 h 2383149"/>
              <a:gd name="connsiteX41" fmla="*/ 1312654 w 2608737"/>
              <a:gd name="connsiteY41" fmla="*/ 1224284 h 2383149"/>
              <a:gd name="connsiteX42" fmla="*/ 1532178 w 2608737"/>
              <a:gd name="connsiteY42" fmla="*/ 1295203 h 2383149"/>
              <a:gd name="connsiteX43" fmla="*/ 1607124 w 2608737"/>
              <a:gd name="connsiteY43" fmla="*/ 1304788 h 2383149"/>
              <a:gd name="connsiteX44" fmla="*/ 1718636 w 2608737"/>
              <a:gd name="connsiteY44" fmla="*/ 1345346 h 2383149"/>
              <a:gd name="connsiteX45" fmla="*/ 2087823 w 2608737"/>
              <a:gd name="connsiteY45" fmla="*/ 1359741 h 2383149"/>
              <a:gd name="connsiteX46" fmla="*/ 2259475 w 2608737"/>
              <a:gd name="connsiteY46" fmla="*/ 1317323 h 2383149"/>
              <a:gd name="connsiteX47" fmla="*/ 2429356 w 2608737"/>
              <a:gd name="connsiteY47" fmla="*/ 1233704 h 2383149"/>
              <a:gd name="connsiteX48" fmla="*/ 2429357 w 2608737"/>
              <a:gd name="connsiteY48" fmla="*/ 1233703 h 2383149"/>
              <a:gd name="connsiteX49" fmla="*/ 2475742 w 2608737"/>
              <a:gd name="connsiteY49" fmla="*/ 1186047 h 2383149"/>
              <a:gd name="connsiteX50" fmla="*/ 2524281 w 2608737"/>
              <a:gd name="connsiteY50" fmla="*/ 1008749 h 2383149"/>
              <a:gd name="connsiteX51" fmla="*/ 2367209 w 2608737"/>
              <a:gd name="connsiteY51" fmla="*/ 892815 h 2383149"/>
              <a:gd name="connsiteX52" fmla="*/ 2320351 w 2608737"/>
              <a:gd name="connsiteY52" fmla="*/ 885308 h 2383149"/>
              <a:gd name="connsiteX53" fmla="*/ 2216499 w 2608737"/>
              <a:gd name="connsiteY53" fmla="*/ 874444 h 2383149"/>
              <a:gd name="connsiteX54" fmla="*/ 849667 w 2608737"/>
              <a:gd name="connsiteY54" fmla="*/ 186175 h 2383149"/>
              <a:gd name="connsiteX55" fmla="*/ 719724 w 2608737"/>
              <a:gd name="connsiteY55" fmla="*/ 276669 h 2383149"/>
              <a:gd name="connsiteX56" fmla="*/ 744243 w 2608737"/>
              <a:gd name="connsiteY56" fmla="*/ 536618 h 2383149"/>
              <a:gd name="connsiteX57" fmla="*/ 748788 w 2608737"/>
              <a:gd name="connsiteY57" fmla="*/ 544878 h 2383149"/>
              <a:gd name="connsiteX58" fmla="*/ 863650 w 2608737"/>
              <a:gd name="connsiteY58" fmla="*/ 803916 h 2383149"/>
              <a:gd name="connsiteX59" fmla="*/ 945752 w 2608737"/>
              <a:gd name="connsiteY59" fmla="*/ 880395 h 2383149"/>
              <a:gd name="connsiteX60" fmla="*/ 995838 w 2608737"/>
              <a:gd name="connsiteY60" fmla="*/ 954334 h 2383149"/>
              <a:gd name="connsiteX61" fmla="*/ 1126397 w 2608737"/>
              <a:gd name="connsiteY61" fmla="*/ 1069112 h 2383149"/>
              <a:gd name="connsiteX62" fmla="*/ 1173476 w 2608737"/>
              <a:gd name="connsiteY62" fmla="*/ 1077424 h 2383149"/>
              <a:gd name="connsiteX63" fmla="*/ 1174150 w 2608737"/>
              <a:gd name="connsiteY63" fmla="*/ 901934 h 2383149"/>
              <a:gd name="connsiteX64" fmla="*/ 1121389 w 2608737"/>
              <a:gd name="connsiteY64" fmla="*/ 494464 h 2383149"/>
              <a:gd name="connsiteX65" fmla="*/ 1041477 w 2608737"/>
              <a:gd name="connsiteY65" fmla="*/ 344784 h 2383149"/>
              <a:gd name="connsiteX66" fmla="*/ 849667 w 2608737"/>
              <a:gd name="connsiteY66" fmla="*/ 186175 h 2383149"/>
              <a:gd name="connsiteX67" fmla="*/ 1749109 w 2608737"/>
              <a:gd name="connsiteY67" fmla="*/ 89288 h 2383149"/>
              <a:gd name="connsiteX68" fmla="*/ 1692783 w 2608737"/>
              <a:gd name="connsiteY68" fmla="*/ 106562 h 2383149"/>
              <a:gd name="connsiteX69" fmla="*/ 1614114 w 2608737"/>
              <a:gd name="connsiteY69" fmla="*/ 162777 h 2383149"/>
              <a:gd name="connsiteX70" fmla="*/ 1457349 w 2608737"/>
              <a:gd name="connsiteY70" fmla="*/ 380802 h 2383149"/>
              <a:gd name="connsiteX71" fmla="*/ 1386778 w 2608737"/>
              <a:gd name="connsiteY71" fmla="*/ 594294 h 2383149"/>
              <a:gd name="connsiteX72" fmla="*/ 1333594 w 2608737"/>
              <a:gd name="connsiteY72" fmla="*/ 897068 h 2383149"/>
              <a:gd name="connsiteX73" fmla="*/ 1342062 w 2608737"/>
              <a:gd name="connsiteY73" fmla="*/ 1048112 h 2383149"/>
              <a:gd name="connsiteX74" fmla="*/ 1555026 w 2608737"/>
              <a:gd name="connsiteY74" fmla="*/ 886200 h 2383149"/>
              <a:gd name="connsiteX75" fmla="*/ 1586556 w 2608737"/>
              <a:gd name="connsiteY75" fmla="*/ 847658 h 2383149"/>
              <a:gd name="connsiteX76" fmla="*/ 1705787 w 2608737"/>
              <a:gd name="connsiteY76" fmla="*/ 705264 h 2383149"/>
              <a:gd name="connsiteX77" fmla="*/ 1776019 w 2608737"/>
              <a:gd name="connsiteY77" fmla="*/ 590265 h 2383149"/>
              <a:gd name="connsiteX78" fmla="*/ 1871030 w 2608737"/>
              <a:gd name="connsiteY78" fmla="*/ 181236 h 2383149"/>
              <a:gd name="connsiteX79" fmla="*/ 1749109 w 2608737"/>
              <a:gd name="connsiteY79" fmla="*/ 89288 h 2383149"/>
              <a:gd name="connsiteX80" fmla="*/ 1739707 w 2608737"/>
              <a:gd name="connsiteY80" fmla="*/ 661 h 2383149"/>
              <a:gd name="connsiteX81" fmla="*/ 1853766 w 2608737"/>
              <a:gd name="connsiteY81" fmla="*/ 24199 h 2383149"/>
              <a:gd name="connsiteX82" fmla="*/ 2002678 w 2608737"/>
              <a:gd name="connsiteY82" fmla="*/ 259887 h 2383149"/>
              <a:gd name="connsiteX83" fmla="*/ 1959013 w 2608737"/>
              <a:gd name="connsiteY83" fmla="*/ 513512 h 2383149"/>
              <a:gd name="connsiteX84" fmla="*/ 1919407 w 2608737"/>
              <a:gd name="connsiteY84" fmla="*/ 618613 h 2383149"/>
              <a:gd name="connsiteX85" fmla="*/ 1788848 w 2608737"/>
              <a:gd name="connsiteY85" fmla="*/ 807315 h 2383149"/>
              <a:gd name="connsiteX86" fmla="*/ 1752982 w 2608737"/>
              <a:gd name="connsiteY86" fmla="*/ 852534 h 2383149"/>
              <a:gd name="connsiteX87" fmla="*/ 1752980 w 2608737"/>
              <a:gd name="connsiteY87" fmla="*/ 852536 h 2383149"/>
              <a:gd name="connsiteX88" fmla="*/ 2244485 w 2608737"/>
              <a:gd name="connsiteY88" fmla="*/ 794480 h 2383149"/>
              <a:gd name="connsiteX89" fmla="*/ 2500235 w 2608737"/>
              <a:gd name="connsiteY89" fmla="*/ 861412 h 2383149"/>
              <a:gd name="connsiteX90" fmla="*/ 2543534 w 2608737"/>
              <a:gd name="connsiteY90" fmla="*/ 1242838 h 2383149"/>
              <a:gd name="connsiteX91" fmla="*/ 2390952 w 2608737"/>
              <a:gd name="connsiteY91" fmla="*/ 1326853 h 2383149"/>
              <a:gd name="connsiteX92" fmla="*/ 2251969 w 2608737"/>
              <a:gd name="connsiteY92" fmla="*/ 1409388 h 2383149"/>
              <a:gd name="connsiteX93" fmla="*/ 2229408 w 2608737"/>
              <a:gd name="connsiteY93" fmla="*/ 1415681 h 2383149"/>
              <a:gd name="connsiteX94" fmla="*/ 2083401 w 2608737"/>
              <a:gd name="connsiteY94" fmla="*/ 1437991 h 2383149"/>
              <a:gd name="connsiteX95" fmla="*/ 1918924 w 2608737"/>
              <a:gd name="connsiteY95" fmla="*/ 1436082 h 2383149"/>
              <a:gd name="connsiteX96" fmla="*/ 1958806 w 2608737"/>
              <a:gd name="connsiteY96" fmla="*/ 1496363 h 2383149"/>
              <a:gd name="connsiteX97" fmla="*/ 2363254 w 2608737"/>
              <a:gd name="connsiteY97" fmla="*/ 1940757 h 2383149"/>
              <a:gd name="connsiteX98" fmla="*/ 2432647 w 2608737"/>
              <a:gd name="connsiteY98" fmla="*/ 2106339 h 2383149"/>
              <a:gd name="connsiteX99" fmla="*/ 2454198 w 2608737"/>
              <a:gd name="connsiteY99" fmla="*/ 2218540 h 2383149"/>
              <a:gd name="connsiteX100" fmla="*/ 2455809 w 2608737"/>
              <a:gd name="connsiteY100" fmla="*/ 2251523 h 2383149"/>
              <a:gd name="connsiteX101" fmla="*/ 2230923 w 2608737"/>
              <a:gd name="connsiteY101" fmla="*/ 2381087 h 2383149"/>
              <a:gd name="connsiteX102" fmla="*/ 1905018 w 2608737"/>
              <a:gd name="connsiteY102" fmla="*/ 2258758 h 2383149"/>
              <a:gd name="connsiteX103" fmla="*/ 1643583 w 2608737"/>
              <a:gd name="connsiteY103" fmla="*/ 2035957 h 2383149"/>
              <a:gd name="connsiteX104" fmla="*/ 1439635 w 2608737"/>
              <a:gd name="connsiteY104" fmla="*/ 1741391 h 2383149"/>
              <a:gd name="connsiteX105" fmla="*/ 1388545 w 2608737"/>
              <a:gd name="connsiteY105" fmla="*/ 1684107 h 2383149"/>
              <a:gd name="connsiteX106" fmla="*/ 1235555 w 2608737"/>
              <a:gd name="connsiteY106" fmla="*/ 2151130 h 2383149"/>
              <a:gd name="connsiteX107" fmla="*/ 1096243 w 2608737"/>
              <a:gd name="connsiteY107" fmla="*/ 2273515 h 2383149"/>
              <a:gd name="connsiteX108" fmla="*/ 780250 w 2608737"/>
              <a:gd name="connsiteY108" fmla="*/ 2297732 h 2383149"/>
              <a:gd name="connsiteX109" fmla="*/ 699535 w 2608737"/>
              <a:gd name="connsiteY109" fmla="*/ 2134281 h 2383149"/>
              <a:gd name="connsiteX110" fmla="*/ 726446 w 2608737"/>
              <a:gd name="connsiteY110" fmla="*/ 1911702 h 2383149"/>
              <a:gd name="connsiteX111" fmla="*/ 836963 w 2608737"/>
              <a:gd name="connsiteY111" fmla="*/ 1642064 h 2383149"/>
              <a:gd name="connsiteX112" fmla="*/ 1010096 w 2608737"/>
              <a:gd name="connsiteY112" fmla="*/ 1426486 h 2383149"/>
              <a:gd name="connsiteX113" fmla="*/ 1024472 w 2608737"/>
              <a:gd name="connsiteY113" fmla="*/ 1373044 h 2383149"/>
              <a:gd name="connsiteX114" fmla="*/ 701593 w 2608737"/>
              <a:gd name="connsiteY114" fmla="*/ 1454569 h 2383149"/>
              <a:gd name="connsiteX115" fmla="*/ 604808 w 2608737"/>
              <a:gd name="connsiteY115" fmla="*/ 1450614 h 2383149"/>
              <a:gd name="connsiteX116" fmla="*/ 388714 w 2608737"/>
              <a:gd name="connsiteY116" fmla="*/ 1429627 h 2383149"/>
              <a:gd name="connsiteX117" fmla="*/ 152253 w 2608737"/>
              <a:gd name="connsiteY117" fmla="*/ 1379615 h 2383149"/>
              <a:gd name="connsiteX118" fmla="*/ 2566 w 2608737"/>
              <a:gd name="connsiteY118" fmla="*/ 1165133 h 2383149"/>
              <a:gd name="connsiteX119" fmla="*/ 130487 w 2608737"/>
              <a:gd name="connsiteY119" fmla="*/ 902626 h 2383149"/>
              <a:gd name="connsiteX120" fmla="*/ 384689 w 2608737"/>
              <a:gd name="connsiteY120" fmla="*/ 817270 h 2383149"/>
              <a:gd name="connsiteX121" fmla="*/ 506123 w 2608737"/>
              <a:gd name="connsiteY121" fmla="*/ 817067 h 2383149"/>
              <a:gd name="connsiteX122" fmla="*/ 640058 w 2608737"/>
              <a:gd name="connsiteY122" fmla="*/ 834793 h 2383149"/>
              <a:gd name="connsiteX123" fmla="*/ 734933 w 2608737"/>
              <a:gd name="connsiteY123" fmla="*/ 863565 h 2383149"/>
              <a:gd name="connsiteX124" fmla="*/ 823381 w 2608737"/>
              <a:gd name="connsiteY124" fmla="*/ 893627 h 2383149"/>
              <a:gd name="connsiteX125" fmla="*/ 741700 w 2608737"/>
              <a:gd name="connsiteY125" fmla="*/ 745170 h 2383149"/>
              <a:gd name="connsiteX126" fmla="*/ 678025 w 2608737"/>
              <a:gd name="connsiteY126" fmla="*/ 617033 h 2383149"/>
              <a:gd name="connsiteX127" fmla="*/ 607842 w 2608737"/>
              <a:gd name="connsiteY127" fmla="*/ 396500 h 2383149"/>
              <a:gd name="connsiteX128" fmla="*/ 751093 w 2608737"/>
              <a:gd name="connsiteY128" fmla="*/ 116933 h 2383149"/>
              <a:gd name="connsiteX129" fmla="*/ 922984 w 2608737"/>
              <a:gd name="connsiteY129" fmla="*/ 135478 h 2383149"/>
              <a:gd name="connsiteX130" fmla="*/ 1128674 w 2608737"/>
              <a:gd name="connsiteY130" fmla="*/ 323707 h 2383149"/>
              <a:gd name="connsiteX131" fmla="*/ 1196762 w 2608737"/>
              <a:gd name="connsiteY131" fmla="*/ 474119 h 2383149"/>
              <a:gd name="connsiteX132" fmla="*/ 1260631 w 2608737"/>
              <a:gd name="connsiteY132" fmla="*/ 705853 h 2383149"/>
              <a:gd name="connsiteX133" fmla="*/ 1324707 w 2608737"/>
              <a:gd name="connsiteY133" fmla="*/ 458941 h 2383149"/>
              <a:gd name="connsiteX134" fmla="*/ 1359742 w 2608737"/>
              <a:gd name="connsiteY134" fmla="*/ 371452 h 2383149"/>
              <a:gd name="connsiteX135" fmla="*/ 1516699 w 2608737"/>
              <a:gd name="connsiteY135" fmla="*/ 109618 h 2383149"/>
              <a:gd name="connsiteX136" fmla="*/ 1625900 w 2608737"/>
              <a:gd name="connsiteY136" fmla="*/ 21191 h 2383149"/>
              <a:gd name="connsiteX137" fmla="*/ 1739707 w 2608737"/>
              <a:gd name="connsiteY137" fmla="*/ 661 h 238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2608737" h="2383149">
                <a:moveTo>
                  <a:pt x="1396158" y="1334136"/>
                </a:moveTo>
                <a:lnTo>
                  <a:pt x="1396147" y="1334142"/>
                </a:lnTo>
                <a:cubicBezTo>
                  <a:pt x="1378160" y="1355756"/>
                  <a:pt x="1384995" y="1370763"/>
                  <a:pt x="1389385" y="1386026"/>
                </a:cubicBezTo>
                <a:cubicBezTo>
                  <a:pt x="1414436" y="1473183"/>
                  <a:pt x="1458579" y="1553887"/>
                  <a:pt x="1484378" y="1639641"/>
                </a:cubicBezTo>
                <a:cubicBezTo>
                  <a:pt x="1521985" y="1764687"/>
                  <a:pt x="1605327" y="1860997"/>
                  <a:pt x="1680564" y="1957032"/>
                </a:cubicBezTo>
                <a:cubicBezTo>
                  <a:pt x="1760749" y="2059369"/>
                  <a:pt x="1855812" y="2156709"/>
                  <a:pt x="1973923" y="2222906"/>
                </a:cubicBezTo>
                <a:cubicBezTo>
                  <a:pt x="2059995" y="2271137"/>
                  <a:pt x="2143321" y="2321900"/>
                  <a:pt x="2247891" y="2322289"/>
                </a:cubicBezTo>
                <a:cubicBezTo>
                  <a:pt x="2357271" y="2322697"/>
                  <a:pt x="2412742" y="2255745"/>
                  <a:pt x="2377676" y="2150776"/>
                </a:cubicBezTo>
                <a:cubicBezTo>
                  <a:pt x="2343600" y="2048777"/>
                  <a:pt x="2297607" y="1952534"/>
                  <a:pt x="2234183" y="1864335"/>
                </a:cubicBezTo>
                <a:cubicBezTo>
                  <a:pt x="2169940" y="1774996"/>
                  <a:pt x="2087118" y="1704406"/>
                  <a:pt x="2003756" y="1636533"/>
                </a:cubicBezTo>
                <a:cubicBezTo>
                  <a:pt x="1904321" y="1555574"/>
                  <a:pt x="1792287" y="1492835"/>
                  <a:pt x="1675949" y="1436091"/>
                </a:cubicBezTo>
                <a:cubicBezTo>
                  <a:pt x="1584841" y="1391656"/>
                  <a:pt x="1486382" y="1376690"/>
                  <a:pt x="1396158" y="1334136"/>
                </a:cubicBezTo>
                <a:close/>
                <a:moveTo>
                  <a:pt x="1234385" y="1296629"/>
                </a:moveTo>
                <a:cubicBezTo>
                  <a:pt x="1157264" y="1336835"/>
                  <a:pt x="1154865" y="1451510"/>
                  <a:pt x="1056467" y="1464011"/>
                </a:cubicBezTo>
                <a:cubicBezTo>
                  <a:pt x="1052038" y="1510342"/>
                  <a:pt x="1014804" y="1525914"/>
                  <a:pt x="989411" y="1551075"/>
                </a:cubicBezTo>
                <a:cubicBezTo>
                  <a:pt x="902322" y="1637345"/>
                  <a:pt x="870283" y="1753188"/>
                  <a:pt x="819197" y="1859482"/>
                </a:cubicBezTo>
                <a:cubicBezTo>
                  <a:pt x="760434" y="1981734"/>
                  <a:pt x="756861" y="2102490"/>
                  <a:pt x="798055" y="2227053"/>
                </a:cubicBezTo>
                <a:cubicBezTo>
                  <a:pt x="892732" y="2245294"/>
                  <a:pt x="1034608" y="2215185"/>
                  <a:pt x="1080870" y="2176570"/>
                </a:cubicBezTo>
                <a:cubicBezTo>
                  <a:pt x="1140709" y="2126620"/>
                  <a:pt x="1179348" y="2060430"/>
                  <a:pt x="1226452" y="2000680"/>
                </a:cubicBezTo>
                <a:cubicBezTo>
                  <a:pt x="1233154" y="1992173"/>
                  <a:pt x="1241645" y="1982290"/>
                  <a:pt x="1242546" y="1972393"/>
                </a:cubicBezTo>
                <a:cubicBezTo>
                  <a:pt x="1251254" y="1876455"/>
                  <a:pt x="1303064" y="1789174"/>
                  <a:pt x="1297245" y="1690437"/>
                </a:cubicBezTo>
                <a:cubicBezTo>
                  <a:pt x="1296190" y="1672432"/>
                  <a:pt x="1312478" y="1663417"/>
                  <a:pt x="1317572" y="1653783"/>
                </a:cubicBezTo>
                <a:cubicBezTo>
                  <a:pt x="1322547" y="1522482"/>
                  <a:pt x="1340854" y="1395958"/>
                  <a:pt x="1234385" y="1296629"/>
                </a:cubicBezTo>
                <a:close/>
                <a:moveTo>
                  <a:pt x="460830" y="920420"/>
                </a:moveTo>
                <a:cubicBezTo>
                  <a:pt x="419991" y="920791"/>
                  <a:pt x="380279" y="928976"/>
                  <a:pt x="340784" y="945524"/>
                </a:cubicBezTo>
                <a:cubicBezTo>
                  <a:pt x="256529" y="934405"/>
                  <a:pt x="116946" y="1019539"/>
                  <a:pt x="96254" y="1102478"/>
                </a:cubicBezTo>
                <a:cubicBezTo>
                  <a:pt x="84730" y="1148642"/>
                  <a:pt x="74687" y="1204641"/>
                  <a:pt x="114403" y="1242827"/>
                </a:cubicBezTo>
                <a:cubicBezTo>
                  <a:pt x="155867" y="1282685"/>
                  <a:pt x="212003" y="1302576"/>
                  <a:pt x="267629" y="1315578"/>
                </a:cubicBezTo>
                <a:cubicBezTo>
                  <a:pt x="397440" y="1345911"/>
                  <a:pt x="531253" y="1336033"/>
                  <a:pt x="662923" y="1347542"/>
                </a:cubicBezTo>
                <a:cubicBezTo>
                  <a:pt x="716967" y="1352271"/>
                  <a:pt x="779372" y="1332745"/>
                  <a:pt x="837910" y="1325114"/>
                </a:cubicBezTo>
                <a:cubicBezTo>
                  <a:pt x="895274" y="1317626"/>
                  <a:pt x="953730" y="1299605"/>
                  <a:pt x="1013274" y="1291595"/>
                </a:cubicBezTo>
                <a:cubicBezTo>
                  <a:pt x="1071979" y="1283714"/>
                  <a:pt x="1112266" y="1239522"/>
                  <a:pt x="1172357" y="1213832"/>
                </a:cubicBezTo>
                <a:cubicBezTo>
                  <a:pt x="1146421" y="1195931"/>
                  <a:pt x="1132996" y="1184803"/>
                  <a:pt x="1117994" y="1176592"/>
                </a:cubicBezTo>
                <a:cubicBezTo>
                  <a:pt x="990368" y="1106780"/>
                  <a:pt x="863789" y="1034859"/>
                  <a:pt x="733923" y="969543"/>
                </a:cubicBezTo>
                <a:cubicBezTo>
                  <a:pt x="689998" y="947437"/>
                  <a:pt x="643778" y="908071"/>
                  <a:pt x="587643" y="942200"/>
                </a:cubicBezTo>
                <a:cubicBezTo>
                  <a:pt x="543636" y="927493"/>
                  <a:pt x="501669" y="920050"/>
                  <a:pt x="460830" y="920420"/>
                </a:cubicBezTo>
                <a:close/>
                <a:moveTo>
                  <a:pt x="2216499" y="874444"/>
                </a:moveTo>
                <a:cubicBezTo>
                  <a:pt x="2181805" y="873970"/>
                  <a:pt x="2147216" y="876143"/>
                  <a:pt x="2113278" y="879464"/>
                </a:cubicBezTo>
                <a:cubicBezTo>
                  <a:pt x="2012318" y="889362"/>
                  <a:pt x="1913792" y="917753"/>
                  <a:pt x="1815028" y="942358"/>
                </a:cubicBezTo>
                <a:cubicBezTo>
                  <a:pt x="1773191" y="952783"/>
                  <a:pt x="1735631" y="965082"/>
                  <a:pt x="1698165" y="988903"/>
                </a:cubicBezTo>
                <a:cubicBezTo>
                  <a:pt x="1661703" y="1012120"/>
                  <a:pt x="1621014" y="1039748"/>
                  <a:pt x="1569054" y="1028675"/>
                </a:cubicBezTo>
                <a:cubicBezTo>
                  <a:pt x="1504741" y="1120400"/>
                  <a:pt x="1386793" y="1142872"/>
                  <a:pt x="1312654" y="1224284"/>
                </a:cubicBezTo>
                <a:cubicBezTo>
                  <a:pt x="1383100" y="1274779"/>
                  <a:pt x="1472233" y="1246661"/>
                  <a:pt x="1532178" y="1295203"/>
                </a:cubicBezTo>
                <a:cubicBezTo>
                  <a:pt x="1560247" y="1298865"/>
                  <a:pt x="1583613" y="1302779"/>
                  <a:pt x="1607124" y="1304788"/>
                </a:cubicBezTo>
                <a:cubicBezTo>
                  <a:pt x="1648070" y="1308291"/>
                  <a:pt x="1678865" y="1340060"/>
                  <a:pt x="1718636" y="1345346"/>
                </a:cubicBezTo>
                <a:cubicBezTo>
                  <a:pt x="1841302" y="1361649"/>
                  <a:pt x="1964742" y="1375622"/>
                  <a:pt x="2087823" y="1359741"/>
                </a:cubicBezTo>
                <a:cubicBezTo>
                  <a:pt x="2145878" y="1352247"/>
                  <a:pt x="2209253" y="1350882"/>
                  <a:pt x="2259475" y="1317323"/>
                </a:cubicBezTo>
                <a:cubicBezTo>
                  <a:pt x="2311815" y="1282348"/>
                  <a:pt x="2375620" y="1274092"/>
                  <a:pt x="2429356" y="1233704"/>
                </a:cubicBezTo>
                <a:lnTo>
                  <a:pt x="2429357" y="1233703"/>
                </a:lnTo>
                <a:cubicBezTo>
                  <a:pt x="2444813" y="1217811"/>
                  <a:pt x="2460169" y="1201823"/>
                  <a:pt x="2475742" y="1186047"/>
                </a:cubicBezTo>
                <a:cubicBezTo>
                  <a:pt x="2524988" y="1136147"/>
                  <a:pt x="2547235" y="1077705"/>
                  <a:pt x="2524281" y="1008749"/>
                </a:cubicBezTo>
                <a:cubicBezTo>
                  <a:pt x="2499457" y="934180"/>
                  <a:pt x="2447008" y="894422"/>
                  <a:pt x="2367209" y="892815"/>
                </a:cubicBezTo>
                <a:cubicBezTo>
                  <a:pt x="2351546" y="892494"/>
                  <a:pt x="2335831" y="888588"/>
                  <a:pt x="2320351" y="885308"/>
                </a:cubicBezTo>
                <a:cubicBezTo>
                  <a:pt x="2285992" y="878040"/>
                  <a:pt x="2251193" y="874918"/>
                  <a:pt x="2216499" y="874444"/>
                </a:cubicBezTo>
                <a:close/>
                <a:moveTo>
                  <a:pt x="849667" y="186175"/>
                </a:moveTo>
                <a:cubicBezTo>
                  <a:pt x="781029" y="189651"/>
                  <a:pt x="744743" y="222891"/>
                  <a:pt x="719724" y="276669"/>
                </a:cubicBezTo>
                <a:cubicBezTo>
                  <a:pt x="676738" y="369047"/>
                  <a:pt x="750494" y="448823"/>
                  <a:pt x="744243" y="536618"/>
                </a:cubicBezTo>
                <a:cubicBezTo>
                  <a:pt x="744066" y="539228"/>
                  <a:pt x="747859" y="541909"/>
                  <a:pt x="748788" y="544878"/>
                </a:cubicBezTo>
                <a:cubicBezTo>
                  <a:pt x="777412" y="637178"/>
                  <a:pt x="857233" y="706034"/>
                  <a:pt x="863650" y="803916"/>
                </a:cubicBezTo>
                <a:cubicBezTo>
                  <a:pt x="897583" y="827641"/>
                  <a:pt x="935314" y="841294"/>
                  <a:pt x="945752" y="880395"/>
                </a:cubicBezTo>
                <a:cubicBezTo>
                  <a:pt x="954139" y="911813"/>
                  <a:pt x="977119" y="930768"/>
                  <a:pt x="995838" y="954334"/>
                </a:cubicBezTo>
                <a:cubicBezTo>
                  <a:pt x="1032648" y="1000661"/>
                  <a:pt x="1092310" y="1019769"/>
                  <a:pt x="1126397" y="1069112"/>
                </a:cubicBezTo>
                <a:cubicBezTo>
                  <a:pt x="1134094" y="1080259"/>
                  <a:pt x="1149607" y="1085504"/>
                  <a:pt x="1173476" y="1077424"/>
                </a:cubicBezTo>
                <a:cubicBezTo>
                  <a:pt x="1152558" y="1017920"/>
                  <a:pt x="1173277" y="960297"/>
                  <a:pt x="1174150" y="901934"/>
                </a:cubicBezTo>
                <a:cubicBezTo>
                  <a:pt x="1176218" y="763432"/>
                  <a:pt x="1129532" y="631504"/>
                  <a:pt x="1121389" y="494464"/>
                </a:cubicBezTo>
                <a:cubicBezTo>
                  <a:pt x="1117772" y="433723"/>
                  <a:pt x="1073137" y="390643"/>
                  <a:pt x="1041477" y="344784"/>
                </a:cubicBezTo>
                <a:cubicBezTo>
                  <a:pt x="991737" y="272773"/>
                  <a:pt x="941416" y="194823"/>
                  <a:pt x="849667" y="186175"/>
                </a:cubicBezTo>
                <a:close/>
                <a:moveTo>
                  <a:pt x="1749109" y="89288"/>
                </a:moveTo>
                <a:cubicBezTo>
                  <a:pt x="1730809" y="90744"/>
                  <a:pt x="1711756" y="96398"/>
                  <a:pt x="1692783" y="106562"/>
                </a:cubicBezTo>
                <a:cubicBezTo>
                  <a:pt x="1663438" y="122264"/>
                  <a:pt x="1641194" y="147392"/>
                  <a:pt x="1614114" y="162777"/>
                </a:cubicBezTo>
                <a:cubicBezTo>
                  <a:pt x="1527546" y="212001"/>
                  <a:pt x="1493126" y="299984"/>
                  <a:pt x="1457349" y="380802"/>
                </a:cubicBezTo>
                <a:cubicBezTo>
                  <a:pt x="1427723" y="447730"/>
                  <a:pt x="1403636" y="519622"/>
                  <a:pt x="1386778" y="594294"/>
                </a:cubicBezTo>
                <a:cubicBezTo>
                  <a:pt x="1364095" y="694753"/>
                  <a:pt x="1344490" y="795178"/>
                  <a:pt x="1333594" y="897068"/>
                </a:cubicBezTo>
                <a:cubicBezTo>
                  <a:pt x="1328417" y="945398"/>
                  <a:pt x="1344542" y="994912"/>
                  <a:pt x="1342062" y="1048112"/>
                </a:cubicBezTo>
                <a:cubicBezTo>
                  <a:pt x="1406168" y="984689"/>
                  <a:pt x="1467939" y="923472"/>
                  <a:pt x="1555026" y="886200"/>
                </a:cubicBezTo>
                <a:cubicBezTo>
                  <a:pt x="1564696" y="873976"/>
                  <a:pt x="1572807" y="856339"/>
                  <a:pt x="1586556" y="847658"/>
                </a:cubicBezTo>
                <a:cubicBezTo>
                  <a:pt x="1642062" y="812671"/>
                  <a:pt x="1673061" y="760307"/>
                  <a:pt x="1705787" y="705264"/>
                </a:cubicBezTo>
                <a:cubicBezTo>
                  <a:pt x="1728452" y="667128"/>
                  <a:pt x="1750678" y="627554"/>
                  <a:pt x="1776019" y="590265"/>
                </a:cubicBezTo>
                <a:cubicBezTo>
                  <a:pt x="1859582" y="467320"/>
                  <a:pt x="1917618" y="336340"/>
                  <a:pt x="1871030" y="181236"/>
                </a:cubicBezTo>
                <a:cubicBezTo>
                  <a:pt x="1852139" y="118355"/>
                  <a:pt x="1804010" y="84923"/>
                  <a:pt x="1749109" y="89288"/>
                </a:cubicBezTo>
                <a:close/>
                <a:moveTo>
                  <a:pt x="1739707" y="661"/>
                </a:moveTo>
                <a:cubicBezTo>
                  <a:pt x="1776797" y="-1971"/>
                  <a:pt x="1813929" y="2741"/>
                  <a:pt x="1853766" y="24199"/>
                </a:cubicBezTo>
                <a:cubicBezTo>
                  <a:pt x="1953144" y="77722"/>
                  <a:pt x="2000275" y="156325"/>
                  <a:pt x="2002678" y="259887"/>
                </a:cubicBezTo>
                <a:cubicBezTo>
                  <a:pt x="2004670" y="345488"/>
                  <a:pt x="1999267" y="433757"/>
                  <a:pt x="1959013" y="513512"/>
                </a:cubicBezTo>
                <a:cubicBezTo>
                  <a:pt x="1941838" y="547551"/>
                  <a:pt x="1937515" y="589367"/>
                  <a:pt x="1919407" y="618613"/>
                </a:cubicBezTo>
                <a:cubicBezTo>
                  <a:pt x="1879351" y="683313"/>
                  <a:pt x="1846247" y="754410"/>
                  <a:pt x="1788848" y="807315"/>
                </a:cubicBezTo>
                <a:cubicBezTo>
                  <a:pt x="1775226" y="819867"/>
                  <a:pt x="1758247" y="829130"/>
                  <a:pt x="1752982" y="852534"/>
                </a:cubicBezTo>
                <a:lnTo>
                  <a:pt x="1752980" y="852536"/>
                </a:lnTo>
                <a:cubicBezTo>
                  <a:pt x="1914294" y="798271"/>
                  <a:pt x="2078405" y="792829"/>
                  <a:pt x="2244485" y="794480"/>
                </a:cubicBezTo>
                <a:cubicBezTo>
                  <a:pt x="2337139" y="795397"/>
                  <a:pt x="2422920" y="810401"/>
                  <a:pt x="2500235" y="861412"/>
                </a:cubicBezTo>
                <a:cubicBezTo>
                  <a:pt x="2595529" y="924279"/>
                  <a:pt x="2665881" y="1133767"/>
                  <a:pt x="2543534" y="1242838"/>
                </a:cubicBezTo>
                <a:cubicBezTo>
                  <a:pt x="2498876" y="1282648"/>
                  <a:pt x="2454454" y="1318721"/>
                  <a:pt x="2390952" y="1326853"/>
                </a:cubicBezTo>
                <a:cubicBezTo>
                  <a:pt x="2362308" y="1380235"/>
                  <a:pt x="2298763" y="1376752"/>
                  <a:pt x="2251969" y="1409388"/>
                </a:cubicBezTo>
                <a:cubicBezTo>
                  <a:pt x="2245384" y="1413982"/>
                  <a:pt x="2237420" y="1416365"/>
                  <a:pt x="2229408" y="1415681"/>
                </a:cubicBezTo>
                <a:cubicBezTo>
                  <a:pt x="2181015" y="1411548"/>
                  <a:pt x="2132830" y="1428714"/>
                  <a:pt x="2083401" y="1437991"/>
                </a:cubicBezTo>
                <a:cubicBezTo>
                  <a:pt x="2030497" y="1447918"/>
                  <a:pt x="1977018" y="1447225"/>
                  <a:pt x="1918924" y="1436082"/>
                </a:cubicBezTo>
                <a:cubicBezTo>
                  <a:pt x="1922856" y="1468779"/>
                  <a:pt x="1938915" y="1481632"/>
                  <a:pt x="1958806" y="1496363"/>
                </a:cubicBezTo>
                <a:cubicBezTo>
                  <a:pt x="2122606" y="1617673"/>
                  <a:pt x="2280897" y="1743860"/>
                  <a:pt x="2363254" y="1940757"/>
                </a:cubicBezTo>
                <a:cubicBezTo>
                  <a:pt x="2386413" y="1996125"/>
                  <a:pt x="2431564" y="2044850"/>
                  <a:pt x="2432647" y="2106339"/>
                </a:cubicBezTo>
                <a:cubicBezTo>
                  <a:pt x="2433376" y="2147883"/>
                  <a:pt x="2434044" y="2186680"/>
                  <a:pt x="2454198" y="2218540"/>
                </a:cubicBezTo>
                <a:cubicBezTo>
                  <a:pt x="2460434" y="2228396"/>
                  <a:pt x="2460763" y="2241007"/>
                  <a:pt x="2455809" y="2251523"/>
                </a:cubicBezTo>
                <a:cubicBezTo>
                  <a:pt x="2413650" y="2341014"/>
                  <a:pt x="2321924" y="2394553"/>
                  <a:pt x="2230923" y="2381087"/>
                </a:cubicBezTo>
                <a:cubicBezTo>
                  <a:pt x="2113828" y="2363759"/>
                  <a:pt x="2009865" y="2314599"/>
                  <a:pt x="1905018" y="2258758"/>
                </a:cubicBezTo>
                <a:cubicBezTo>
                  <a:pt x="1799308" y="2202473"/>
                  <a:pt x="1721698" y="2117594"/>
                  <a:pt x="1643583" y="2035957"/>
                </a:cubicBezTo>
                <a:cubicBezTo>
                  <a:pt x="1561875" y="1950532"/>
                  <a:pt x="1483583" y="1856452"/>
                  <a:pt x="1439635" y="1741391"/>
                </a:cubicBezTo>
                <a:cubicBezTo>
                  <a:pt x="1423216" y="1698359"/>
                  <a:pt x="1420319" y="1698681"/>
                  <a:pt x="1388545" y="1684107"/>
                </a:cubicBezTo>
                <a:cubicBezTo>
                  <a:pt x="1378553" y="1851628"/>
                  <a:pt x="1330109" y="2006105"/>
                  <a:pt x="1235555" y="2151130"/>
                </a:cubicBezTo>
                <a:cubicBezTo>
                  <a:pt x="1169087" y="2163010"/>
                  <a:pt x="1157560" y="2244866"/>
                  <a:pt x="1096243" y="2273515"/>
                </a:cubicBezTo>
                <a:cubicBezTo>
                  <a:pt x="992945" y="2321776"/>
                  <a:pt x="884641" y="2355674"/>
                  <a:pt x="780250" y="2297732"/>
                </a:cubicBezTo>
                <a:cubicBezTo>
                  <a:pt x="729008" y="2269282"/>
                  <a:pt x="696339" y="2201007"/>
                  <a:pt x="699535" y="2134281"/>
                </a:cubicBezTo>
                <a:cubicBezTo>
                  <a:pt x="703111" y="2059782"/>
                  <a:pt x="714740" y="1985492"/>
                  <a:pt x="726446" y="1911702"/>
                </a:cubicBezTo>
                <a:cubicBezTo>
                  <a:pt x="742039" y="1813386"/>
                  <a:pt x="778938" y="1721118"/>
                  <a:pt x="836963" y="1642064"/>
                </a:cubicBezTo>
                <a:cubicBezTo>
                  <a:pt x="891301" y="1568047"/>
                  <a:pt x="932548" y="1482257"/>
                  <a:pt x="1010096" y="1426486"/>
                </a:cubicBezTo>
                <a:cubicBezTo>
                  <a:pt x="1024871" y="1415867"/>
                  <a:pt x="1031692" y="1399956"/>
                  <a:pt x="1024472" y="1373044"/>
                </a:cubicBezTo>
                <a:cubicBezTo>
                  <a:pt x="927096" y="1420684"/>
                  <a:pt x="821317" y="1426321"/>
                  <a:pt x="701593" y="1454569"/>
                </a:cubicBezTo>
                <a:cubicBezTo>
                  <a:pt x="681449" y="1469416"/>
                  <a:pt x="645317" y="1458365"/>
                  <a:pt x="604808" y="1450614"/>
                </a:cubicBezTo>
                <a:cubicBezTo>
                  <a:pt x="533987" y="1437033"/>
                  <a:pt x="460958" y="1434597"/>
                  <a:pt x="388714" y="1429627"/>
                </a:cubicBezTo>
                <a:cubicBezTo>
                  <a:pt x="307598" y="1424061"/>
                  <a:pt x="230576" y="1396990"/>
                  <a:pt x="152253" y="1379615"/>
                </a:cubicBezTo>
                <a:cubicBezTo>
                  <a:pt x="64736" y="1360219"/>
                  <a:pt x="14315" y="1252972"/>
                  <a:pt x="2566" y="1165133"/>
                </a:cubicBezTo>
                <a:cubicBezTo>
                  <a:pt x="-13724" y="1043342"/>
                  <a:pt x="49781" y="962114"/>
                  <a:pt x="130487" y="902626"/>
                </a:cubicBezTo>
                <a:cubicBezTo>
                  <a:pt x="200738" y="850858"/>
                  <a:pt x="284644" y="803333"/>
                  <a:pt x="384689" y="817270"/>
                </a:cubicBezTo>
                <a:cubicBezTo>
                  <a:pt x="424728" y="822844"/>
                  <a:pt x="472132" y="802275"/>
                  <a:pt x="506123" y="817067"/>
                </a:cubicBezTo>
                <a:cubicBezTo>
                  <a:pt x="551919" y="836982"/>
                  <a:pt x="595095" y="832528"/>
                  <a:pt x="640058" y="834793"/>
                </a:cubicBezTo>
                <a:cubicBezTo>
                  <a:pt x="673850" y="836506"/>
                  <a:pt x="705353" y="845705"/>
                  <a:pt x="734933" y="863565"/>
                </a:cubicBezTo>
                <a:cubicBezTo>
                  <a:pt x="758800" y="877958"/>
                  <a:pt x="784035" y="891164"/>
                  <a:pt x="823381" y="893627"/>
                </a:cubicBezTo>
                <a:cubicBezTo>
                  <a:pt x="794475" y="839061"/>
                  <a:pt x="776511" y="784631"/>
                  <a:pt x="741700" y="745170"/>
                </a:cubicBezTo>
                <a:cubicBezTo>
                  <a:pt x="707232" y="706116"/>
                  <a:pt x="685076" y="666789"/>
                  <a:pt x="678025" y="617033"/>
                </a:cubicBezTo>
                <a:cubicBezTo>
                  <a:pt x="667100" y="539904"/>
                  <a:pt x="615642" y="477407"/>
                  <a:pt x="607842" y="396500"/>
                </a:cubicBezTo>
                <a:cubicBezTo>
                  <a:pt x="597794" y="292026"/>
                  <a:pt x="660443" y="170077"/>
                  <a:pt x="751093" y="116933"/>
                </a:cubicBezTo>
                <a:cubicBezTo>
                  <a:pt x="821148" y="75869"/>
                  <a:pt x="863124" y="111995"/>
                  <a:pt x="922984" y="135478"/>
                </a:cubicBezTo>
                <a:cubicBezTo>
                  <a:pt x="1019718" y="173400"/>
                  <a:pt x="1062163" y="259283"/>
                  <a:pt x="1128674" y="323707"/>
                </a:cubicBezTo>
                <a:cubicBezTo>
                  <a:pt x="1171426" y="365121"/>
                  <a:pt x="1176931" y="423001"/>
                  <a:pt x="1196762" y="474119"/>
                </a:cubicBezTo>
                <a:cubicBezTo>
                  <a:pt x="1225594" y="548434"/>
                  <a:pt x="1250914" y="624411"/>
                  <a:pt x="1260631" y="705853"/>
                </a:cubicBezTo>
                <a:cubicBezTo>
                  <a:pt x="1268661" y="619794"/>
                  <a:pt x="1320516" y="545897"/>
                  <a:pt x="1324707" y="458941"/>
                </a:cubicBezTo>
                <a:cubicBezTo>
                  <a:pt x="1326338" y="425149"/>
                  <a:pt x="1343019" y="397611"/>
                  <a:pt x="1359742" y="371452"/>
                </a:cubicBezTo>
                <a:cubicBezTo>
                  <a:pt x="1414601" y="285617"/>
                  <a:pt x="1437155" y="180002"/>
                  <a:pt x="1516699" y="109618"/>
                </a:cubicBezTo>
                <a:cubicBezTo>
                  <a:pt x="1553044" y="77443"/>
                  <a:pt x="1604106" y="63729"/>
                  <a:pt x="1625900" y="21191"/>
                </a:cubicBezTo>
                <a:cubicBezTo>
                  <a:pt x="1665570" y="13271"/>
                  <a:pt x="1702618" y="3294"/>
                  <a:pt x="1739707" y="661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D5054FD4-2569-87EE-892E-A30F1FCFDC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8136" y="1179576"/>
            <a:ext cx="4882896" cy="2039112"/>
          </a:xfrm>
        </p:spPr>
        <p:txBody>
          <a:bodyPr anchor="t" anchorCtr="0">
            <a:noAutofit/>
          </a:bodyPr>
          <a:lstStyle>
            <a:lvl1pPr algn="l">
              <a:defRPr sz="10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itle 42">
            <a:extLst>
              <a:ext uri="{FF2B5EF4-FFF2-40B4-BE49-F238E27FC236}">
                <a16:creationId xmlns:a16="http://schemas.microsoft.com/office/drawing/2014/main" id="{9D3781A9-53D4-3F06-E44E-3348A007E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85800"/>
            <a:ext cx="2386584" cy="493776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8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D0E0C0A9-AA47-67C3-D797-4F571D54F0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71949" y="301752"/>
            <a:ext cx="7739609" cy="355370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4F62374-D3B7-34DD-E2FD-16CA34CF59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80968" y="665156"/>
            <a:ext cx="2129548" cy="1424077"/>
          </a:xfrm>
          <a:custGeom>
            <a:avLst/>
            <a:gdLst>
              <a:gd name="connsiteX0" fmla="*/ 882758 w 2129548"/>
              <a:gd name="connsiteY0" fmla="*/ 15250 h 1424077"/>
              <a:gd name="connsiteX1" fmla="*/ 882749 w 2129548"/>
              <a:gd name="connsiteY1" fmla="*/ 15252 h 1424077"/>
              <a:gd name="connsiteX2" fmla="*/ 882749 w 2129548"/>
              <a:gd name="connsiteY2" fmla="*/ 15252 h 1424077"/>
              <a:gd name="connsiteX3" fmla="*/ 1015973 w 2129548"/>
              <a:gd name="connsiteY3" fmla="*/ 488 h 1424077"/>
              <a:gd name="connsiteX4" fmla="*/ 1167272 w 2129548"/>
              <a:gd name="connsiteY4" fmla="*/ 14122 h 1424077"/>
              <a:gd name="connsiteX5" fmla="*/ 1199625 w 2129548"/>
              <a:gd name="connsiteY5" fmla="*/ 38468 h 1424077"/>
              <a:gd name="connsiteX6" fmla="*/ 1139642 w 2129548"/>
              <a:gd name="connsiteY6" fmla="*/ 42567 h 1424077"/>
              <a:gd name="connsiteX7" fmla="*/ 1077808 w 2129548"/>
              <a:gd name="connsiteY7" fmla="*/ 42693 h 1424077"/>
              <a:gd name="connsiteX8" fmla="*/ 889346 w 2129548"/>
              <a:gd name="connsiteY8" fmla="*/ 62407 h 1424077"/>
              <a:gd name="connsiteX9" fmla="*/ 736700 w 2129548"/>
              <a:gd name="connsiteY9" fmla="*/ 94574 h 1424077"/>
              <a:gd name="connsiteX10" fmla="*/ 728564 w 2129548"/>
              <a:gd name="connsiteY10" fmla="*/ 96612 h 1424077"/>
              <a:gd name="connsiteX11" fmla="*/ 581076 w 2129548"/>
              <a:gd name="connsiteY11" fmla="*/ 164108 h 1424077"/>
              <a:gd name="connsiteX12" fmla="*/ 541657 w 2129548"/>
              <a:gd name="connsiteY12" fmla="*/ 182868 h 1424077"/>
              <a:gd name="connsiteX13" fmla="*/ 506070 w 2129548"/>
              <a:gd name="connsiteY13" fmla="*/ 211827 h 1424077"/>
              <a:gd name="connsiteX14" fmla="*/ 407021 w 2129548"/>
              <a:gd name="connsiteY14" fmla="*/ 286616 h 1424077"/>
              <a:gd name="connsiteX15" fmla="*/ 346650 w 2129548"/>
              <a:gd name="connsiteY15" fmla="*/ 328464 h 1424077"/>
              <a:gd name="connsiteX16" fmla="*/ 310097 w 2129548"/>
              <a:gd name="connsiteY16" fmla="*/ 370325 h 1424077"/>
              <a:gd name="connsiteX17" fmla="*/ 274114 w 2129548"/>
              <a:gd name="connsiteY17" fmla="*/ 404379 h 1424077"/>
              <a:gd name="connsiteX18" fmla="*/ 236135 w 2129548"/>
              <a:gd name="connsiteY18" fmla="*/ 448178 h 1424077"/>
              <a:gd name="connsiteX19" fmla="*/ 206099 w 2129548"/>
              <a:gd name="connsiteY19" fmla="*/ 482154 h 1424077"/>
              <a:gd name="connsiteX20" fmla="*/ 140284 w 2129548"/>
              <a:gd name="connsiteY20" fmla="*/ 591161 h 1424077"/>
              <a:gd name="connsiteX21" fmla="*/ 137893 w 2129548"/>
              <a:gd name="connsiteY21" fmla="*/ 596737 h 1424077"/>
              <a:gd name="connsiteX22" fmla="*/ 90618 w 2129548"/>
              <a:gd name="connsiteY22" fmla="*/ 765837 h 1424077"/>
              <a:gd name="connsiteX23" fmla="*/ 80025 w 2129548"/>
              <a:gd name="connsiteY23" fmla="*/ 902397 h 1424077"/>
              <a:gd name="connsiteX24" fmla="*/ 109646 w 2129548"/>
              <a:gd name="connsiteY24" fmla="*/ 979144 h 1424077"/>
              <a:gd name="connsiteX25" fmla="*/ 157124 w 2129548"/>
              <a:gd name="connsiteY25" fmla="*/ 1075744 h 1424077"/>
              <a:gd name="connsiteX26" fmla="*/ 159345 w 2129548"/>
              <a:gd name="connsiteY26" fmla="*/ 1080794 h 1424077"/>
              <a:gd name="connsiteX27" fmla="*/ 293192 w 2129548"/>
              <a:gd name="connsiteY27" fmla="*/ 1204009 h 1424077"/>
              <a:gd name="connsiteX28" fmla="*/ 365272 w 2129548"/>
              <a:gd name="connsiteY28" fmla="*/ 1255255 h 1424077"/>
              <a:gd name="connsiteX29" fmla="*/ 436692 w 2129548"/>
              <a:gd name="connsiteY29" fmla="*/ 1293633 h 1424077"/>
              <a:gd name="connsiteX30" fmla="*/ 690103 w 2129548"/>
              <a:gd name="connsiteY30" fmla="*/ 1353035 h 1424077"/>
              <a:gd name="connsiteX31" fmla="*/ 813701 w 2129548"/>
              <a:gd name="connsiteY31" fmla="*/ 1367376 h 1424077"/>
              <a:gd name="connsiteX32" fmla="*/ 854359 w 2129548"/>
              <a:gd name="connsiteY32" fmla="*/ 1368422 h 1424077"/>
              <a:gd name="connsiteX33" fmla="*/ 1240354 w 2129548"/>
              <a:gd name="connsiteY33" fmla="*/ 1331779 h 1424077"/>
              <a:gd name="connsiteX34" fmla="*/ 1377014 w 2129548"/>
              <a:gd name="connsiteY34" fmla="*/ 1294324 h 1424077"/>
              <a:gd name="connsiteX35" fmla="*/ 1527331 w 2129548"/>
              <a:gd name="connsiteY35" fmla="*/ 1235538 h 1424077"/>
              <a:gd name="connsiteX36" fmla="*/ 1617652 w 2129548"/>
              <a:gd name="connsiteY36" fmla="*/ 1193228 h 1424077"/>
              <a:gd name="connsiteX37" fmla="*/ 1695652 w 2129548"/>
              <a:gd name="connsiteY37" fmla="*/ 1137333 h 1424077"/>
              <a:gd name="connsiteX38" fmla="*/ 1776638 w 2129548"/>
              <a:gd name="connsiteY38" fmla="*/ 1078812 h 1424077"/>
              <a:gd name="connsiteX39" fmla="*/ 1783672 w 2129548"/>
              <a:gd name="connsiteY39" fmla="*/ 1075110 h 1424077"/>
              <a:gd name="connsiteX40" fmla="*/ 1860710 w 2129548"/>
              <a:gd name="connsiteY40" fmla="*/ 998262 h 1424077"/>
              <a:gd name="connsiteX41" fmla="*/ 1942829 w 2129548"/>
              <a:gd name="connsiteY41" fmla="*/ 906906 h 1424077"/>
              <a:gd name="connsiteX42" fmla="*/ 1965602 w 2129548"/>
              <a:gd name="connsiteY42" fmla="*/ 873244 h 1424077"/>
              <a:gd name="connsiteX43" fmla="*/ 2040633 w 2129548"/>
              <a:gd name="connsiteY43" fmla="*/ 722229 h 1424077"/>
              <a:gd name="connsiteX44" fmla="*/ 2054888 w 2129548"/>
              <a:gd name="connsiteY44" fmla="*/ 638353 h 1424077"/>
              <a:gd name="connsiteX45" fmla="*/ 2037804 w 2129548"/>
              <a:gd name="connsiteY45" fmla="*/ 493732 h 1424077"/>
              <a:gd name="connsiteX46" fmla="*/ 2004035 w 2129548"/>
              <a:gd name="connsiteY46" fmla="*/ 383301 h 1424077"/>
              <a:gd name="connsiteX47" fmla="*/ 1954366 w 2129548"/>
              <a:gd name="connsiteY47" fmla="*/ 308099 h 1424077"/>
              <a:gd name="connsiteX48" fmla="*/ 1940334 w 2129548"/>
              <a:gd name="connsiteY48" fmla="*/ 289691 h 1424077"/>
              <a:gd name="connsiteX49" fmla="*/ 1786889 w 2129548"/>
              <a:gd name="connsiteY49" fmla="*/ 164151 h 1424077"/>
              <a:gd name="connsiteX50" fmla="*/ 1750076 w 2129548"/>
              <a:gd name="connsiteY50" fmla="*/ 136387 h 1424077"/>
              <a:gd name="connsiteX51" fmla="*/ 1521859 w 2129548"/>
              <a:gd name="connsiteY51" fmla="*/ 77358 h 1424077"/>
              <a:gd name="connsiteX52" fmla="*/ 1276520 w 2129548"/>
              <a:gd name="connsiteY52" fmla="*/ 66485 h 1424077"/>
              <a:gd name="connsiteX53" fmla="*/ 1308843 w 2129548"/>
              <a:gd name="connsiteY53" fmla="*/ 31086 h 1424077"/>
              <a:gd name="connsiteX54" fmla="*/ 1468091 w 2129548"/>
              <a:gd name="connsiteY54" fmla="*/ 22435 h 1424077"/>
              <a:gd name="connsiteX55" fmla="*/ 1574694 w 2129548"/>
              <a:gd name="connsiteY55" fmla="*/ 29365 h 1424077"/>
              <a:gd name="connsiteX56" fmla="*/ 1609351 w 2129548"/>
              <a:gd name="connsiteY56" fmla="*/ 31450 h 1424077"/>
              <a:gd name="connsiteX57" fmla="*/ 1700256 w 2129548"/>
              <a:gd name="connsiteY57" fmla="*/ 53413 h 1424077"/>
              <a:gd name="connsiteX58" fmla="*/ 1785484 w 2129548"/>
              <a:gd name="connsiteY58" fmla="*/ 91438 h 1424077"/>
              <a:gd name="connsiteX59" fmla="*/ 1859172 w 2129548"/>
              <a:gd name="connsiteY59" fmla="*/ 130131 h 1424077"/>
              <a:gd name="connsiteX60" fmla="*/ 1925902 w 2129548"/>
              <a:gd name="connsiteY60" fmla="*/ 180951 h 1424077"/>
              <a:gd name="connsiteX61" fmla="*/ 2039545 w 2129548"/>
              <a:gd name="connsiteY61" fmla="*/ 291309 h 1424077"/>
              <a:gd name="connsiteX62" fmla="*/ 2052636 w 2129548"/>
              <a:gd name="connsiteY62" fmla="*/ 323505 h 1424077"/>
              <a:gd name="connsiteX63" fmla="*/ 2080405 w 2129548"/>
              <a:gd name="connsiteY63" fmla="*/ 365859 h 1424077"/>
              <a:gd name="connsiteX64" fmla="*/ 2101781 w 2129548"/>
              <a:gd name="connsiteY64" fmla="*/ 425251 h 1424077"/>
              <a:gd name="connsiteX65" fmla="*/ 2118028 w 2129548"/>
              <a:gd name="connsiteY65" fmla="*/ 475257 h 1424077"/>
              <a:gd name="connsiteX66" fmla="*/ 2128762 w 2129548"/>
              <a:gd name="connsiteY66" fmla="*/ 554372 h 1424077"/>
              <a:gd name="connsiteX67" fmla="*/ 2118809 w 2129548"/>
              <a:gd name="connsiteY67" fmla="*/ 663656 h 1424077"/>
              <a:gd name="connsiteX68" fmla="*/ 2096405 w 2129548"/>
              <a:gd name="connsiteY68" fmla="*/ 762360 h 1424077"/>
              <a:gd name="connsiteX69" fmla="*/ 2061607 w 2129548"/>
              <a:gd name="connsiteY69" fmla="*/ 841071 h 1424077"/>
              <a:gd name="connsiteX70" fmla="*/ 2047816 w 2129548"/>
              <a:gd name="connsiteY70" fmla="*/ 856251 h 1424077"/>
              <a:gd name="connsiteX71" fmla="*/ 2023097 w 2129548"/>
              <a:gd name="connsiteY71" fmla="*/ 890923 h 1424077"/>
              <a:gd name="connsiteX72" fmla="*/ 1995721 w 2129548"/>
              <a:gd name="connsiteY72" fmla="*/ 927832 h 1424077"/>
              <a:gd name="connsiteX73" fmla="*/ 1894444 w 2129548"/>
              <a:gd name="connsiteY73" fmla="*/ 1045986 h 1424077"/>
              <a:gd name="connsiteX74" fmla="*/ 1869409 w 2129548"/>
              <a:gd name="connsiteY74" fmla="*/ 1059511 h 1424077"/>
              <a:gd name="connsiteX75" fmla="*/ 1771938 w 2129548"/>
              <a:gd name="connsiteY75" fmla="*/ 1141746 h 1424077"/>
              <a:gd name="connsiteX76" fmla="*/ 1760815 w 2129548"/>
              <a:gd name="connsiteY76" fmla="*/ 1148595 h 1424077"/>
              <a:gd name="connsiteX77" fmla="*/ 1547305 w 2129548"/>
              <a:gd name="connsiteY77" fmla="*/ 1281557 h 1424077"/>
              <a:gd name="connsiteX78" fmla="*/ 1427749 w 2129548"/>
              <a:gd name="connsiteY78" fmla="*/ 1334831 h 1424077"/>
              <a:gd name="connsiteX79" fmla="*/ 1302902 w 2129548"/>
              <a:gd name="connsiteY79" fmla="*/ 1366528 h 1424077"/>
              <a:gd name="connsiteX80" fmla="*/ 1236836 w 2129548"/>
              <a:gd name="connsiteY80" fmla="*/ 1388752 h 1424077"/>
              <a:gd name="connsiteX81" fmla="*/ 1006722 w 2129548"/>
              <a:gd name="connsiteY81" fmla="*/ 1413669 h 1424077"/>
              <a:gd name="connsiteX82" fmla="*/ 962148 w 2129548"/>
              <a:gd name="connsiteY82" fmla="*/ 1420352 h 1424077"/>
              <a:gd name="connsiteX83" fmla="*/ 784847 w 2129548"/>
              <a:gd name="connsiteY83" fmla="*/ 1413806 h 1424077"/>
              <a:gd name="connsiteX84" fmla="*/ 766297 w 2129548"/>
              <a:gd name="connsiteY84" fmla="*/ 1412390 h 1424077"/>
              <a:gd name="connsiteX85" fmla="*/ 662447 w 2129548"/>
              <a:gd name="connsiteY85" fmla="*/ 1398687 h 1424077"/>
              <a:gd name="connsiteX86" fmla="*/ 528361 w 2129548"/>
              <a:gd name="connsiteY86" fmla="*/ 1380545 h 1424077"/>
              <a:gd name="connsiteX87" fmla="*/ 436972 w 2129548"/>
              <a:gd name="connsiteY87" fmla="*/ 1353019 h 1424077"/>
              <a:gd name="connsiteX88" fmla="*/ 307194 w 2129548"/>
              <a:gd name="connsiteY88" fmla="*/ 1294164 h 1424077"/>
              <a:gd name="connsiteX89" fmla="*/ 292392 w 2129548"/>
              <a:gd name="connsiteY89" fmla="*/ 1284931 h 1424077"/>
              <a:gd name="connsiteX90" fmla="*/ 148080 w 2129548"/>
              <a:gd name="connsiteY90" fmla="*/ 1169650 h 1424077"/>
              <a:gd name="connsiteX91" fmla="*/ 77858 w 2129548"/>
              <a:gd name="connsiteY91" fmla="*/ 1093225 h 1424077"/>
              <a:gd name="connsiteX92" fmla="*/ 56776 w 2129548"/>
              <a:gd name="connsiteY92" fmla="*/ 1047218 h 1424077"/>
              <a:gd name="connsiteX93" fmla="*/ 28741 w 2129548"/>
              <a:gd name="connsiteY93" fmla="*/ 968815 h 1424077"/>
              <a:gd name="connsiteX94" fmla="*/ 10945 w 2129548"/>
              <a:gd name="connsiteY94" fmla="*/ 932374 h 1424077"/>
              <a:gd name="connsiteX95" fmla="*/ 4239 w 2129548"/>
              <a:gd name="connsiteY95" fmla="*/ 919241 h 1424077"/>
              <a:gd name="connsiteX96" fmla="*/ 11373 w 2129548"/>
              <a:gd name="connsiteY96" fmla="*/ 771568 h 1424077"/>
              <a:gd name="connsiteX97" fmla="*/ 18653 w 2129548"/>
              <a:gd name="connsiteY97" fmla="*/ 684409 h 1424077"/>
              <a:gd name="connsiteX98" fmla="*/ 59567 w 2129548"/>
              <a:gd name="connsiteY98" fmla="*/ 592139 h 1424077"/>
              <a:gd name="connsiteX99" fmla="*/ 74890 w 2129548"/>
              <a:gd name="connsiteY99" fmla="*/ 561273 h 1424077"/>
              <a:gd name="connsiteX100" fmla="*/ 111492 w 2129548"/>
              <a:gd name="connsiteY100" fmla="*/ 514557 h 1424077"/>
              <a:gd name="connsiteX101" fmla="*/ 180561 w 2129548"/>
              <a:gd name="connsiteY101" fmla="*/ 406300 h 1424077"/>
              <a:gd name="connsiteX102" fmla="*/ 265639 w 2129548"/>
              <a:gd name="connsiteY102" fmla="*/ 330289 h 1424077"/>
              <a:gd name="connsiteX103" fmla="*/ 315023 w 2129548"/>
              <a:gd name="connsiteY103" fmla="*/ 281245 h 1424077"/>
              <a:gd name="connsiteX104" fmla="*/ 428795 w 2129548"/>
              <a:gd name="connsiteY104" fmla="*/ 195324 h 1424077"/>
              <a:gd name="connsiteX105" fmla="*/ 562759 w 2129548"/>
              <a:gd name="connsiteY105" fmla="*/ 118554 h 1424077"/>
              <a:gd name="connsiteX106" fmla="*/ 713579 w 2129548"/>
              <a:gd name="connsiteY106" fmla="*/ 62792 h 1424077"/>
              <a:gd name="connsiteX107" fmla="*/ 832826 w 2129548"/>
              <a:gd name="connsiteY107" fmla="*/ 26117 h 1424077"/>
              <a:gd name="connsiteX108" fmla="*/ 882749 w 2129548"/>
              <a:gd name="connsiteY108" fmla="*/ 15252 h 1424077"/>
              <a:gd name="connsiteX109" fmla="*/ 922103 w 2129548"/>
              <a:gd name="connsiteY109" fmla="*/ 14824 h 1424077"/>
              <a:gd name="connsiteX110" fmla="*/ 961587 w 2129548"/>
              <a:gd name="connsiteY110" fmla="*/ 6156 h 1424077"/>
              <a:gd name="connsiteX111" fmla="*/ 1015973 w 2129548"/>
              <a:gd name="connsiteY111" fmla="*/ 488 h 1424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2129548" h="1424077">
                <a:moveTo>
                  <a:pt x="882758" y="15250"/>
                </a:moveTo>
                <a:lnTo>
                  <a:pt x="882749" y="15252"/>
                </a:lnTo>
                <a:lnTo>
                  <a:pt x="882749" y="15252"/>
                </a:lnTo>
                <a:close/>
                <a:moveTo>
                  <a:pt x="1015973" y="488"/>
                </a:moveTo>
                <a:cubicBezTo>
                  <a:pt x="1069085" y="-1905"/>
                  <a:pt x="1118665" y="4805"/>
                  <a:pt x="1167272" y="14122"/>
                </a:cubicBezTo>
                <a:cubicBezTo>
                  <a:pt x="1182260" y="16992"/>
                  <a:pt x="1204683" y="20498"/>
                  <a:pt x="1199625" y="38468"/>
                </a:cubicBezTo>
                <a:cubicBezTo>
                  <a:pt x="1177978" y="50027"/>
                  <a:pt x="1158397" y="50681"/>
                  <a:pt x="1139642" y="42567"/>
                </a:cubicBezTo>
                <a:cubicBezTo>
                  <a:pt x="1117184" y="45594"/>
                  <a:pt x="1092035" y="58049"/>
                  <a:pt x="1077808" y="42693"/>
                </a:cubicBezTo>
                <a:cubicBezTo>
                  <a:pt x="1016535" y="49102"/>
                  <a:pt x="958349" y="55189"/>
                  <a:pt x="889346" y="62407"/>
                </a:cubicBezTo>
                <a:cubicBezTo>
                  <a:pt x="846127" y="72383"/>
                  <a:pt x="792428" y="87737"/>
                  <a:pt x="736700" y="94574"/>
                </a:cubicBezTo>
                <a:cubicBezTo>
                  <a:pt x="733949" y="94912"/>
                  <a:pt x="730550" y="95377"/>
                  <a:pt x="728564" y="96612"/>
                </a:cubicBezTo>
                <a:cubicBezTo>
                  <a:pt x="683920" y="124391"/>
                  <a:pt x="629791" y="141103"/>
                  <a:pt x="581076" y="164108"/>
                </a:cubicBezTo>
                <a:cubicBezTo>
                  <a:pt x="568799" y="169905"/>
                  <a:pt x="556579" y="175764"/>
                  <a:pt x="541657" y="182868"/>
                </a:cubicBezTo>
                <a:cubicBezTo>
                  <a:pt x="535715" y="193644"/>
                  <a:pt x="520877" y="202508"/>
                  <a:pt x="506070" y="211827"/>
                </a:cubicBezTo>
                <a:cubicBezTo>
                  <a:pt x="469653" y="234746"/>
                  <a:pt x="435658" y="258895"/>
                  <a:pt x="407021" y="286616"/>
                </a:cubicBezTo>
                <a:cubicBezTo>
                  <a:pt x="390923" y="302200"/>
                  <a:pt x="365569" y="313100"/>
                  <a:pt x="346650" y="328464"/>
                </a:cubicBezTo>
                <a:cubicBezTo>
                  <a:pt x="329951" y="342023"/>
                  <a:pt x="315014" y="354047"/>
                  <a:pt x="310097" y="370325"/>
                </a:cubicBezTo>
                <a:cubicBezTo>
                  <a:pt x="305738" y="384751"/>
                  <a:pt x="288534" y="394586"/>
                  <a:pt x="274114" y="404379"/>
                </a:cubicBezTo>
                <a:cubicBezTo>
                  <a:pt x="254780" y="417508"/>
                  <a:pt x="241006" y="431339"/>
                  <a:pt x="236135" y="448178"/>
                </a:cubicBezTo>
                <a:cubicBezTo>
                  <a:pt x="232304" y="461422"/>
                  <a:pt x="214756" y="469970"/>
                  <a:pt x="206099" y="482154"/>
                </a:cubicBezTo>
                <a:cubicBezTo>
                  <a:pt x="180615" y="518022"/>
                  <a:pt x="159960" y="554457"/>
                  <a:pt x="140284" y="591161"/>
                </a:cubicBezTo>
                <a:cubicBezTo>
                  <a:pt x="139298" y="593000"/>
                  <a:pt x="138107" y="594916"/>
                  <a:pt x="137893" y="596737"/>
                </a:cubicBezTo>
                <a:cubicBezTo>
                  <a:pt x="131244" y="653246"/>
                  <a:pt x="91190" y="709688"/>
                  <a:pt x="90618" y="765837"/>
                </a:cubicBezTo>
                <a:cubicBezTo>
                  <a:pt x="90305" y="796462"/>
                  <a:pt x="79326" y="887152"/>
                  <a:pt x="80025" y="902397"/>
                </a:cubicBezTo>
                <a:cubicBezTo>
                  <a:pt x="81321" y="930664"/>
                  <a:pt x="99708" y="953663"/>
                  <a:pt x="109646" y="979144"/>
                </a:cubicBezTo>
                <a:cubicBezTo>
                  <a:pt x="122522" y="1012166"/>
                  <a:pt x="141055" y="1043614"/>
                  <a:pt x="157124" y="1075744"/>
                </a:cubicBezTo>
                <a:cubicBezTo>
                  <a:pt x="157958" y="1077411"/>
                  <a:pt x="157723" y="1079704"/>
                  <a:pt x="159345" y="1080794"/>
                </a:cubicBezTo>
                <a:cubicBezTo>
                  <a:pt x="212872" y="1116855"/>
                  <a:pt x="225645" y="1174095"/>
                  <a:pt x="293192" y="1204009"/>
                </a:cubicBezTo>
                <a:cubicBezTo>
                  <a:pt x="321252" y="1216440"/>
                  <a:pt x="340551" y="1238383"/>
                  <a:pt x="365272" y="1255255"/>
                </a:cubicBezTo>
                <a:cubicBezTo>
                  <a:pt x="387549" y="1270458"/>
                  <a:pt x="425069" y="1272666"/>
                  <a:pt x="436692" y="1293633"/>
                </a:cubicBezTo>
                <a:cubicBezTo>
                  <a:pt x="524406" y="1309283"/>
                  <a:pt x="598411" y="1339690"/>
                  <a:pt x="690103" y="1353035"/>
                </a:cubicBezTo>
                <a:cubicBezTo>
                  <a:pt x="731572" y="1346159"/>
                  <a:pt x="767149" y="1361123"/>
                  <a:pt x="813701" y="1367376"/>
                </a:cubicBezTo>
                <a:cubicBezTo>
                  <a:pt x="816967" y="1366836"/>
                  <a:pt x="853438" y="1368143"/>
                  <a:pt x="854359" y="1368422"/>
                </a:cubicBezTo>
                <a:cubicBezTo>
                  <a:pt x="983506" y="1371175"/>
                  <a:pt x="1106806" y="1353478"/>
                  <a:pt x="1240354" y="1331779"/>
                </a:cubicBezTo>
                <a:cubicBezTo>
                  <a:pt x="1273858" y="1311138"/>
                  <a:pt x="1328531" y="1310132"/>
                  <a:pt x="1377014" y="1294324"/>
                </a:cubicBezTo>
                <a:cubicBezTo>
                  <a:pt x="1429042" y="1277362"/>
                  <a:pt x="1480645" y="1261485"/>
                  <a:pt x="1527331" y="1235538"/>
                </a:cubicBezTo>
                <a:cubicBezTo>
                  <a:pt x="1555296" y="1219997"/>
                  <a:pt x="1588259" y="1208773"/>
                  <a:pt x="1617652" y="1193228"/>
                </a:cubicBezTo>
                <a:cubicBezTo>
                  <a:pt x="1648729" y="1176786"/>
                  <a:pt x="1668725" y="1155250"/>
                  <a:pt x="1695652" y="1137333"/>
                </a:cubicBezTo>
                <a:cubicBezTo>
                  <a:pt x="1723921" y="1118530"/>
                  <a:pt x="1744589" y="1095249"/>
                  <a:pt x="1776638" y="1078812"/>
                </a:cubicBezTo>
                <a:cubicBezTo>
                  <a:pt x="1779044" y="1077578"/>
                  <a:pt x="1782962" y="1076530"/>
                  <a:pt x="1783672" y="1075110"/>
                </a:cubicBezTo>
                <a:cubicBezTo>
                  <a:pt x="1798527" y="1045477"/>
                  <a:pt x="1843654" y="1027653"/>
                  <a:pt x="1860710" y="998262"/>
                </a:cubicBezTo>
                <a:cubicBezTo>
                  <a:pt x="1879702" y="965527"/>
                  <a:pt x="1910686" y="935599"/>
                  <a:pt x="1942829" y="906906"/>
                </a:cubicBezTo>
                <a:cubicBezTo>
                  <a:pt x="1955328" y="895748"/>
                  <a:pt x="1960998" y="884443"/>
                  <a:pt x="1965602" y="873244"/>
                </a:cubicBezTo>
                <a:cubicBezTo>
                  <a:pt x="1986504" y="822426"/>
                  <a:pt x="2033001" y="774599"/>
                  <a:pt x="2040633" y="722229"/>
                </a:cubicBezTo>
                <a:cubicBezTo>
                  <a:pt x="2044718" y="694148"/>
                  <a:pt x="2062711" y="663144"/>
                  <a:pt x="2054888" y="638353"/>
                </a:cubicBezTo>
                <a:cubicBezTo>
                  <a:pt x="2039996" y="591202"/>
                  <a:pt x="2078932" y="535658"/>
                  <a:pt x="2037804" y="493732"/>
                </a:cubicBezTo>
                <a:cubicBezTo>
                  <a:pt x="2046050" y="452283"/>
                  <a:pt x="2013276" y="420707"/>
                  <a:pt x="2004035" y="383301"/>
                </a:cubicBezTo>
                <a:cubicBezTo>
                  <a:pt x="1997290" y="356007"/>
                  <a:pt x="1972972" y="332433"/>
                  <a:pt x="1954366" y="308099"/>
                </a:cubicBezTo>
                <a:cubicBezTo>
                  <a:pt x="1949779" y="302105"/>
                  <a:pt x="1945325" y="295842"/>
                  <a:pt x="1940334" y="289691"/>
                </a:cubicBezTo>
                <a:cubicBezTo>
                  <a:pt x="1933580" y="287360"/>
                  <a:pt x="1789725" y="169867"/>
                  <a:pt x="1786889" y="164151"/>
                </a:cubicBezTo>
                <a:cubicBezTo>
                  <a:pt x="1778999" y="161708"/>
                  <a:pt x="1752685" y="141464"/>
                  <a:pt x="1750076" y="136387"/>
                </a:cubicBezTo>
                <a:cubicBezTo>
                  <a:pt x="1679580" y="106181"/>
                  <a:pt x="1602699" y="89547"/>
                  <a:pt x="1521859" y="77358"/>
                </a:cubicBezTo>
                <a:cubicBezTo>
                  <a:pt x="1442327" y="65365"/>
                  <a:pt x="1356532" y="69975"/>
                  <a:pt x="1276520" y="66485"/>
                </a:cubicBezTo>
                <a:cubicBezTo>
                  <a:pt x="1273349" y="44975"/>
                  <a:pt x="1286123" y="37669"/>
                  <a:pt x="1308843" y="31086"/>
                </a:cubicBezTo>
                <a:cubicBezTo>
                  <a:pt x="1354285" y="17917"/>
                  <a:pt x="1459484" y="18633"/>
                  <a:pt x="1468091" y="22435"/>
                </a:cubicBezTo>
                <a:cubicBezTo>
                  <a:pt x="1507905" y="10953"/>
                  <a:pt x="1537612" y="29023"/>
                  <a:pt x="1574694" y="29365"/>
                </a:cubicBezTo>
                <a:cubicBezTo>
                  <a:pt x="1586077" y="29469"/>
                  <a:pt x="1596983" y="33427"/>
                  <a:pt x="1609351" y="31450"/>
                </a:cubicBezTo>
                <a:cubicBezTo>
                  <a:pt x="1650115" y="24934"/>
                  <a:pt x="1669014" y="47255"/>
                  <a:pt x="1700256" y="53413"/>
                </a:cubicBezTo>
                <a:cubicBezTo>
                  <a:pt x="1734910" y="60238"/>
                  <a:pt x="1758048" y="77766"/>
                  <a:pt x="1785484" y="91438"/>
                </a:cubicBezTo>
                <a:cubicBezTo>
                  <a:pt x="1810533" y="103917"/>
                  <a:pt x="1836270" y="115297"/>
                  <a:pt x="1859172" y="130131"/>
                </a:cubicBezTo>
                <a:cubicBezTo>
                  <a:pt x="1883525" y="145913"/>
                  <a:pt x="1897090" y="167533"/>
                  <a:pt x="1925902" y="180951"/>
                </a:cubicBezTo>
                <a:cubicBezTo>
                  <a:pt x="1982675" y="207394"/>
                  <a:pt x="2000247" y="255168"/>
                  <a:pt x="2039545" y="291309"/>
                </a:cubicBezTo>
                <a:cubicBezTo>
                  <a:pt x="2048508" y="299553"/>
                  <a:pt x="2047348" y="313022"/>
                  <a:pt x="2052636" y="323505"/>
                </a:cubicBezTo>
                <a:cubicBezTo>
                  <a:pt x="2060071" y="338250"/>
                  <a:pt x="2068206" y="352365"/>
                  <a:pt x="2080405" y="365859"/>
                </a:cubicBezTo>
                <a:cubicBezTo>
                  <a:pt x="2095115" y="382137"/>
                  <a:pt x="2098251" y="404590"/>
                  <a:pt x="2101781" y="425251"/>
                </a:cubicBezTo>
                <a:cubicBezTo>
                  <a:pt x="2104764" y="442720"/>
                  <a:pt x="2107104" y="459425"/>
                  <a:pt x="2118028" y="475257"/>
                </a:cubicBezTo>
                <a:cubicBezTo>
                  <a:pt x="2134266" y="498764"/>
                  <a:pt x="2128501" y="527574"/>
                  <a:pt x="2128762" y="554372"/>
                </a:cubicBezTo>
                <a:cubicBezTo>
                  <a:pt x="2129114" y="590408"/>
                  <a:pt x="2128100" y="627173"/>
                  <a:pt x="2118809" y="663656"/>
                </a:cubicBezTo>
                <a:cubicBezTo>
                  <a:pt x="2110422" y="696594"/>
                  <a:pt x="2099564" y="729657"/>
                  <a:pt x="2096405" y="762360"/>
                </a:cubicBezTo>
                <a:cubicBezTo>
                  <a:pt x="2093756" y="789779"/>
                  <a:pt x="2068898" y="814505"/>
                  <a:pt x="2061607" y="841071"/>
                </a:cubicBezTo>
                <a:cubicBezTo>
                  <a:pt x="2059993" y="846961"/>
                  <a:pt x="2053965" y="851530"/>
                  <a:pt x="2047816" y="856251"/>
                </a:cubicBezTo>
                <a:cubicBezTo>
                  <a:pt x="2034433" y="866535"/>
                  <a:pt x="2022979" y="877264"/>
                  <a:pt x="2023097" y="890923"/>
                </a:cubicBezTo>
                <a:cubicBezTo>
                  <a:pt x="2023219" y="905023"/>
                  <a:pt x="2003436" y="914893"/>
                  <a:pt x="1995721" y="927832"/>
                </a:cubicBezTo>
                <a:cubicBezTo>
                  <a:pt x="1970806" y="969650"/>
                  <a:pt x="1938438" y="1009719"/>
                  <a:pt x="1894444" y="1045986"/>
                </a:cubicBezTo>
                <a:cubicBezTo>
                  <a:pt x="1887753" y="1051505"/>
                  <a:pt x="1877480" y="1055242"/>
                  <a:pt x="1869409" y="1059511"/>
                </a:cubicBezTo>
                <a:cubicBezTo>
                  <a:pt x="1848336" y="1092777"/>
                  <a:pt x="1812022" y="1118166"/>
                  <a:pt x="1771938" y="1141746"/>
                </a:cubicBezTo>
                <a:cubicBezTo>
                  <a:pt x="1768147" y="1143975"/>
                  <a:pt x="1763597" y="1145942"/>
                  <a:pt x="1760815" y="1148595"/>
                </a:cubicBezTo>
                <a:cubicBezTo>
                  <a:pt x="1703675" y="1203288"/>
                  <a:pt x="1620215" y="1238677"/>
                  <a:pt x="1547305" y="1281557"/>
                </a:cubicBezTo>
                <a:cubicBezTo>
                  <a:pt x="1511472" y="1302631"/>
                  <a:pt x="1469071" y="1319169"/>
                  <a:pt x="1427749" y="1334831"/>
                </a:cubicBezTo>
                <a:cubicBezTo>
                  <a:pt x="1388283" y="1349788"/>
                  <a:pt x="1343680" y="1351229"/>
                  <a:pt x="1302902" y="1366528"/>
                </a:cubicBezTo>
                <a:cubicBezTo>
                  <a:pt x="1281701" y="1374487"/>
                  <a:pt x="1261024" y="1385153"/>
                  <a:pt x="1236836" y="1388752"/>
                </a:cubicBezTo>
                <a:cubicBezTo>
                  <a:pt x="1160062" y="1400169"/>
                  <a:pt x="1083372" y="1412545"/>
                  <a:pt x="1006722" y="1413669"/>
                </a:cubicBezTo>
                <a:cubicBezTo>
                  <a:pt x="992326" y="1413880"/>
                  <a:pt x="977012" y="1417888"/>
                  <a:pt x="962148" y="1420352"/>
                </a:cubicBezTo>
                <a:cubicBezTo>
                  <a:pt x="898719" y="1430861"/>
                  <a:pt x="843932" y="1416031"/>
                  <a:pt x="784847" y="1413806"/>
                </a:cubicBezTo>
                <a:cubicBezTo>
                  <a:pt x="778493" y="1413568"/>
                  <a:pt x="771274" y="1410692"/>
                  <a:pt x="766297" y="1412390"/>
                </a:cubicBezTo>
                <a:cubicBezTo>
                  <a:pt x="720461" y="1428074"/>
                  <a:pt x="696217" y="1404642"/>
                  <a:pt x="662447" y="1398687"/>
                </a:cubicBezTo>
                <a:cubicBezTo>
                  <a:pt x="609634" y="1407442"/>
                  <a:pt x="568519" y="1398950"/>
                  <a:pt x="528361" y="1380545"/>
                </a:cubicBezTo>
                <a:cubicBezTo>
                  <a:pt x="502146" y="1368526"/>
                  <a:pt x="465936" y="1363929"/>
                  <a:pt x="436972" y="1353019"/>
                </a:cubicBezTo>
                <a:cubicBezTo>
                  <a:pt x="391170" y="1335762"/>
                  <a:pt x="332051" y="1330075"/>
                  <a:pt x="307194" y="1294164"/>
                </a:cubicBezTo>
                <a:cubicBezTo>
                  <a:pt x="304454" y="1290206"/>
                  <a:pt x="297868" y="1287599"/>
                  <a:pt x="292392" y="1284931"/>
                </a:cubicBezTo>
                <a:cubicBezTo>
                  <a:pt x="230372" y="1254732"/>
                  <a:pt x="184297" y="1215461"/>
                  <a:pt x="148080" y="1169650"/>
                </a:cubicBezTo>
                <a:cubicBezTo>
                  <a:pt x="127156" y="1143179"/>
                  <a:pt x="107908" y="1115592"/>
                  <a:pt x="77858" y="1093225"/>
                </a:cubicBezTo>
                <a:cubicBezTo>
                  <a:pt x="61677" y="1081183"/>
                  <a:pt x="69518" y="1061476"/>
                  <a:pt x="56776" y="1047218"/>
                </a:cubicBezTo>
                <a:cubicBezTo>
                  <a:pt x="36523" y="1024563"/>
                  <a:pt x="31331" y="996811"/>
                  <a:pt x="28741" y="968815"/>
                </a:cubicBezTo>
                <a:cubicBezTo>
                  <a:pt x="27488" y="955267"/>
                  <a:pt x="21140" y="943236"/>
                  <a:pt x="10945" y="932374"/>
                </a:cubicBezTo>
                <a:cubicBezTo>
                  <a:pt x="7402" y="928598"/>
                  <a:pt x="4423" y="923918"/>
                  <a:pt x="4239" y="919241"/>
                </a:cubicBezTo>
                <a:cubicBezTo>
                  <a:pt x="2324" y="870477"/>
                  <a:pt x="-7447" y="822757"/>
                  <a:pt x="11373" y="771568"/>
                </a:cubicBezTo>
                <a:cubicBezTo>
                  <a:pt x="22058" y="742500"/>
                  <a:pt x="15478" y="713615"/>
                  <a:pt x="18653" y="684409"/>
                </a:cubicBezTo>
                <a:cubicBezTo>
                  <a:pt x="22180" y="651961"/>
                  <a:pt x="45767" y="622756"/>
                  <a:pt x="59567" y="592139"/>
                </a:cubicBezTo>
                <a:cubicBezTo>
                  <a:pt x="64114" y="582050"/>
                  <a:pt x="74998" y="571818"/>
                  <a:pt x="74890" y="561273"/>
                </a:cubicBezTo>
                <a:cubicBezTo>
                  <a:pt x="74695" y="542245"/>
                  <a:pt x="101380" y="530850"/>
                  <a:pt x="111492" y="514557"/>
                </a:cubicBezTo>
                <a:cubicBezTo>
                  <a:pt x="133978" y="478330"/>
                  <a:pt x="147762" y="439988"/>
                  <a:pt x="180561" y="406300"/>
                </a:cubicBezTo>
                <a:cubicBezTo>
                  <a:pt x="206061" y="380106"/>
                  <a:pt x="225622" y="350692"/>
                  <a:pt x="265639" y="330289"/>
                </a:cubicBezTo>
                <a:cubicBezTo>
                  <a:pt x="290145" y="317794"/>
                  <a:pt x="298732" y="297422"/>
                  <a:pt x="315023" y="281245"/>
                </a:cubicBezTo>
                <a:cubicBezTo>
                  <a:pt x="347633" y="248862"/>
                  <a:pt x="389009" y="222118"/>
                  <a:pt x="428795" y="195324"/>
                </a:cubicBezTo>
                <a:cubicBezTo>
                  <a:pt x="469923" y="167627"/>
                  <a:pt x="507822" y="134025"/>
                  <a:pt x="562759" y="118554"/>
                </a:cubicBezTo>
                <a:cubicBezTo>
                  <a:pt x="615608" y="103671"/>
                  <a:pt x="661659" y="79242"/>
                  <a:pt x="713579" y="62792"/>
                </a:cubicBezTo>
                <a:cubicBezTo>
                  <a:pt x="753177" y="50245"/>
                  <a:pt x="789089" y="29417"/>
                  <a:pt x="832826" y="26117"/>
                </a:cubicBezTo>
                <a:lnTo>
                  <a:pt x="882749" y="15252"/>
                </a:lnTo>
                <a:lnTo>
                  <a:pt x="922103" y="14824"/>
                </a:lnTo>
                <a:cubicBezTo>
                  <a:pt x="935334" y="12248"/>
                  <a:pt x="948587" y="8298"/>
                  <a:pt x="961587" y="6156"/>
                </a:cubicBezTo>
                <a:cubicBezTo>
                  <a:pt x="980172" y="3095"/>
                  <a:pt x="998268" y="1286"/>
                  <a:pt x="1015973" y="488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9" name="Picture Placeholder 12">
            <a:extLst>
              <a:ext uri="{FF2B5EF4-FFF2-40B4-BE49-F238E27FC236}">
                <a16:creationId xmlns:a16="http://schemas.microsoft.com/office/drawing/2014/main" id="{9DAAC68E-1698-5A25-610C-4323FB5F0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59" y="301752"/>
            <a:ext cx="3624968" cy="35537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174CEBAF-6AC6-1E4E-5BFB-C7133AC77C1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9559" y="4078039"/>
            <a:ext cx="2473257" cy="24717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35ABB58F-38FB-0EA2-47A2-A9934A4EE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84630" y="4078039"/>
            <a:ext cx="4454553" cy="24717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350A6D07-3866-1337-87E5-E5BB207550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0997" y="4078039"/>
            <a:ext cx="1679641" cy="24717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0E3B4874-F63E-715C-AE5E-89F27117DA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62451" y="4078039"/>
            <a:ext cx="2331294" cy="24717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59899321-9B4A-E45B-F7A6-3F58B5D326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26864" y="1307592"/>
            <a:ext cx="5184648" cy="1042416"/>
          </a:xfrm>
        </p:spPr>
        <p:txBody>
          <a:bodyPr anchor="t" anchorCtr="0">
            <a:noAutofit/>
          </a:bodyPr>
          <a:lstStyle>
            <a:lvl1pPr algn="l">
              <a:lnSpc>
                <a:spcPct val="55000"/>
              </a:lnSpc>
              <a:defRPr sz="10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itle 42">
            <a:extLst>
              <a:ext uri="{FF2B5EF4-FFF2-40B4-BE49-F238E27FC236}">
                <a16:creationId xmlns:a16="http://schemas.microsoft.com/office/drawing/2014/main" id="{87E55CF3-D230-E8F7-D010-5F967EF88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667512"/>
            <a:ext cx="3749040" cy="557784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5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980DF37E-0BE1-07CE-8551-93E61CD86A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3224" y="297573"/>
            <a:ext cx="1679636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CF793DDC-BB33-0E32-A6AA-60B1CFF3C3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752" y="302497"/>
            <a:ext cx="5181599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0D44A04-22AE-57BF-18C3-5594940D58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1705" y="50826"/>
            <a:ext cx="1861088" cy="2388091"/>
          </a:xfrm>
          <a:custGeom>
            <a:avLst/>
            <a:gdLst>
              <a:gd name="connsiteX0" fmla="*/ 357802 w 1861088"/>
              <a:gd name="connsiteY0" fmla="*/ 805 h 2388091"/>
              <a:gd name="connsiteX1" fmla="*/ 465827 w 1861088"/>
              <a:gd name="connsiteY1" fmla="*/ 59660 h 2388091"/>
              <a:gd name="connsiteX2" fmla="*/ 533487 w 1861088"/>
              <a:gd name="connsiteY2" fmla="*/ 177337 h 2388091"/>
              <a:gd name="connsiteX3" fmla="*/ 594559 w 1861088"/>
              <a:gd name="connsiteY3" fmla="*/ 551848 h 2388091"/>
              <a:gd name="connsiteX4" fmla="*/ 579470 w 1861088"/>
              <a:gd name="connsiteY4" fmla="*/ 1036001 h 2388091"/>
              <a:gd name="connsiteX5" fmla="*/ 577306 w 1861088"/>
              <a:gd name="connsiteY5" fmla="*/ 1080680 h 2388091"/>
              <a:gd name="connsiteX6" fmla="*/ 629527 w 1861088"/>
              <a:gd name="connsiteY6" fmla="*/ 1018476 h 2388091"/>
              <a:gd name="connsiteX7" fmla="*/ 1039365 w 1861088"/>
              <a:gd name="connsiteY7" fmla="*/ 609384 h 2388091"/>
              <a:gd name="connsiteX8" fmla="*/ 1207573 w 1861088"/>
              <a:gd name="connsiteY8" fmla="*/ 514289 h 2388091"/>
              <a:gd name="connsiteX9" fmla="*/ 1382533 w 1861088"/>
              <a:gd name="connsiteY9" fmla="*/ 564773 h 2388091"/>
              <a:gd name="connsiteX10" fmla="*/ 1416964 w 1861088"/>
              <a:gd name="connsiteY10" fmla="*/ 681663 h 2388091"/>
              <a:gd name="connsiteX11" fmla="*/ 1367769 w 1861088"/>
              <a:gd name="connsiteY11" fmla="*/ 864581 h 2388091"/>
              <a:gd name="connsiteX12" fmla="*/ 1204736 w 1861088"/>
              <a:gd name="connsiteY12" fmla="*/ 1142806 h 2388091"/>
              <a:gd name="connsiteX13" fmla="*/ 1067467 w 1861088"/>
              <a:gd name="connsiteY13" fmla="*/ 1339942 h 2388091"/>
              <a:gd name="connsiteX14" fmla="*/ 1048721 w 1861088"/>
              <a:gd name="connsiteY14" fmla="*/ 1367555 h 2388091"/>
              <a:gd name="connsiteX15" fmla="*/ 1105600 w 1861088"/>
              <a:gd name="connsiteY15" fmla="*/ 1350509 h 2388091"/>
              <a:gd name="connsiteX16" fmla="*/ 1452323 w 1861088"/>
              <a:gd name="connsiteY16" fmla="*/ 1273825 h 2388091"/>
              <a:gd name="connsiteX17" fmla="*/ 1677491 w 1861088"/>
              <a:gd name="connsiteY17" fmla="*/ 1289432 h 2388091"/>
              <a:gd name="connsiteX18" fmla="*/ 1840100 w 1861088"/>
              <a:gd name="connsiteY18" fmla="*/ 1617493 h 2388091"/>
              <a:gd name="connsiteX19" fmla="*/ 1689154 w 1861088"/>
              <a:gd name="connsiteY19" fmla="*/ 1828314 h 2388091"/>
              <a:gd name="connsiteX20" fmla="*/ 1161414 w 1861088"/>
              <a:gd name="connsiteY20" fmla="*/ 2202435 h 2388091"/>
              <a:gd name="connsiteX21" fmla="*/ 746922 w 1861088"/>
              <a:gd name="connsiteY21" fmla="*/ 2367953 h 2388091"/>
              <a:gd name="connsiteX22" fmla="*/ 645665 w 1861088"/>
              <a:gd name="connsiteY22" fmla="*/ 2387469 h 2388091"/>
              <a:gd name="connsiteX23" fmla="*/ 581318 w 1861088"/>
              <a:gd name="connsiteY23" fmla="*/ 2378868 h 2388091"/>
              <a:gd name="connsiteX24" fmla="*/ 567100 w 1861088"/>
              <a:gd name="connsiteY24" fmla="*/ 2305326 h 2388091"/>
              <a:gd name="connsiteX25" fmla="*/ 614727 w 1861088"/>
              <a:gd name="connsiteY25" fmla="*/ 2272918 h 2388091"/>
              <a:gd name="connsiteX26" fmla="*/ 672055 w 1861088"/>
              <a:gd name="connsiteY26" fmla="*/ 2242920 h 2388091"/>
              <a:gd name="connsiteX27" fmla="*/ 1145712 w 1861088"/>
              <a:gd name="connsiteY27" fmla="*/ 1893916 h 2388091"/>
              <a:gd name="connsiteX28" fmla="*/ 1433927 w 1861088"/>
              <a:gd name="connsiteY28" fmla="*/ 1691849 h 2388091"/>
              <a:gd name="connsiteX29" fmla="*/ 1566209 w 1861088"/>
              <a:gd name="connsiteY29" fmla="*/ 1573019 h 2388091"/>
              <a:gd name="connsiteX30" fmla="*/ 1611103 w 1861088"/>
              <a:gd name="connsiteY30" fmla="*/ 1516455 h 2388091"/>
              <a:gd name="connsiteX31" fmla="*/ 1546687 w 1861088"/>
              <a:gd name="connsiteY31" fmla="*/ 1499962 h 2388091"/>
              <a:gd name="connsiteX32" fmla="*/ 1354100 w 1861088"/>
              <a:gd name="connsiteY32" fmla="*/ 1518477 h 2388091"/>
              <a:gd name="connsiteX33" fmla="*/ 935456 w 1861088"/>
              <a:gd name="connsiteY33" fmla="*/ 1660307 h 2388091"/>
              <a:gd name="connsiteX34" fmla="*/ 742487 w 1861088"/>
              <a:gd name="connsiteY34" fmla="*/ 1745926 h 2388091"/>
              <a:gd name="connsiteX35" fmla="*/ 607356 w 1861088"/>
              <a:gd name="connsiteY35" fmla="*/ 1727647 h 2388091"/>
              <a:gd name="connsiteX36" fmla="*/ 595876 w 1861088"/>
              <a:gd name="connsiteY36" fmla="*/ 1555656 h 2388091"/>
              <a:gd name="connsiteX37" fmla="*/ 704289 w 1861088"/>
              <a:gd name="connsiteY37" fmla="*/ 1424947 h 2388091"/>
              <a:gd name="connsiteX38" fmla="*/ 1116671 w 1861088"/>
              <a:gd name="connsiteY38" fmla="*/ 890531 h 2388091"/>
              <a:gd name="connsiteX39" fmla="*/ 1197413 w 1861088"/>
              <a:gd name="connsiteY39" fmla="*/ 750994 h 2388091"/>
              <a:gd name="connsiteX40" fmla="*/ 1203366 w 1861088"/>
              <a:gd name="connsiteY40" fmla="*/ 715782 h 2388091"/>
              <a:gd name="connsiteX41" fmla="*/ 1164487 w 1861088"/>
              <a:gd name="connsiteY41" fmla="*/ 741789 h 2388091"/>
              <a:gd name="connsiteX42" fmla="*/ 918093 w 1861088"/>
              <a:gd name="connsiteY42" fmla="*/ 975039 h 2388091"/>
              <a:gd name="connsiteX43" fmla="*/ 610554 w 1861088"/>
              <a:gd name="connsiteY43" fmla="*/ 1384892 h 2388091"/>
              <a:gd name="connsiteX44" fmla="*/ 544740 w 1861088"/>
              <a:gd name="connsiteY44" fmla="*/ 1509175 h 2388091"/>
              <a:gd name="connsiteX45" fmla="*/ 514063 w 1861088"/>
              <a:gd name="connsiteY45" fmla="*/ 1563025 h 2388091"/>
              <a:gd name="connsiteX46" fmla="*/ 393801 w 1861088"/>
              <a:gd name="connsiteY46" fmla="*/ 1606354 h 2388091"/>
              <a:gd name="connsiteX47" fmla="*/ 320622 w 1861088"/>
              <a:gd name="connsiteY47" fmla="*/ 1515115 h 2388091"/>
              <a:gd name="connsiteX48" fmla="*/ 325592 w 1861088"/>
              <a:gd name="connsiteY48" fmla="*/ 1412173 h 2388091"/>
              <a:gd name="connsiteX49" fmla="*/ 397104 w 1861088"/>
              <a:gd name="connsiteY49" fmla="*/ 732873 h 2388091"/>
              <a:gd name="connsiteX50" fmla="*/ 387743 w 1861088"/>
              <a:gd name="connsiteY50" fmla="*/ 356607 h 2388091"/>
              <a:gd name="connsiteX51" fmla="*/ 354923 w 1861088"/>
              <a:gd name="connsiteY51" fmla="*/ 224328 h 2388091"/>
              <a:gd name="connsiteX52" fmla="*/ 335428 w 1861088"/>
              <a:gd name="connsiteY52" fmla="*/ 186105 h 2388091"/>
              <a:gd name="connsiteX53" fmla="*/ 335425 w 1861088"/>
              <a:gd name="connsiteY53" fmla="*/ 186106 h 2388091"/>
              <a:gd name="connsiteX54" fmla="*/ 335425 w 1861088"/>
              <a:gd name="connsiteY54" fmla="*/ 186107 h 2388091"/>
              <a:gd name="connsiteX55" fmla="*/ 263518 w 1861088"/>
              <a:gd name="connsiteY55" fmla="*/ 296212 h 2388091"/>
              <a:gd name="connsiteX56" fmla="*/ 160151 w 1861088"/>
              <a:gd name="connsiteY56" fmla="*/ 766836 h 2388091"/>
              <a:gd name="connsiteX57" fmla="*/ 282858 w 1861088"/>
              <a:gd name="connsiteY57" fmla="*/ 1518510 h 2388091"/>
              <a:gd name="connsiteX58" fmla="*/ 457560 w 1861088"/>
              <a:gd name="connsiteY58" fmla="*/ 1920871 h 2388091"/>
              <a:gd name="connsiteX59" fmla="*/ 484580 w 1861088"/>
              <a:gd name="connsiteY59" fmla="*/ 1994480 h 2388091"/>
              <a:gd name="connsiteX60" fmla="*/ 460989 w 1861088"/>
              <a:gd name="connsiteY60" fmla="*/ 2050512 h 2388091"/>
              <a:gd name="connsiteX61" fmla="*/ 399269 w 1861088"/>
              <a:gd name="connsiteY61" fmla="*/ 2032957 h 2388091"/>
              <a:gd name="connsiteX62" fmla="*/ 314970 w 1861088"/>
              <a:gd name="connsiteY62" fmla="*/ 1895563 h 2388091"/>
              <a:gd name="connsiteX63" fmla="*/ 11582 w 1861088"/>
              <a:gd name="connsiteY63" fmla="*/ 999939 h 2388091"/>
              <a:gd name="connsiteX64" fmla="*/ 45982 w 1861088"/>
              <a:gd name="connsiteY64" fmla="*/ 411797 h 2388091"/>
              <a:gd name="connsiteX65" fmla="*/ 149200 w 1861088"/>
              <a:gd name="connsiteY65" fmla="*/ 142355 h 2388091"/>
              <a:gd name="connsiteX66" fmla="*/ 239981 w 1861088"/>
              <a:gd name="connsiteY66" fmla="*/ 35918 h 2388091"/>
              <a:gd name="connsiteX67" fmla="*/ 357802 w 1861088"/>
              <a:gd name="connsiteY67" fmla="*/ 805 h 238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61088" h="2388091">
                <a:moveTo>
                  <a:pt x="357802" y="805"/>
                </a:moveTo>
                <a:cubicBezTo>
                  <a:pt x="396974" y="4906"/>
                  <a:pt x="434513" y="24669"/>
                  <a:pt x="465827" y="59660"/>
                </a:cubicBezTo>
                <a:cubicBezTo>
                  <a:pt x="496652" y="94098"/>
                  <a:pt x="517548" y="134274"/>
                  <a:pt x="533487" y="177337"/>
                </a:cubicBezTo>
                <a:cubicBezTo>
                  <a:pt x="578198" y="298119"/>
                  <a:pt x="589893" y="424449"/>
                  <a:pt x="594559" y="551848"/>
                </a:cubicBezTo>
                <a:cubicBezTo>
                  <a:pt x="600483" y="713529"/>
                  <a:pt x="592374" y="874847"/>
                  <a:pt x="579470" y="1036001"/>
                </a:cubicBezTo>
                <a:cubicBezTo>
                  <a:pt x="578487" y="1048248"/>
                  <a:pt x="578258" y="1060555"/>
                  <a:pt x="577306" y="1080680"/>
                </a:cubicBezTo>
                <a:cubicBezTo>
                  <a:pt x="597878" y="1056159"/>
                  <a:pt x="613634" y="1037255"/>
                  <a:pt x="629527" y="1018476"/>
                </a:cubicBezTo>
                <a:cubicBezTo>
                  <a:pt x="754653" y="870529"/>
                  <a:pt x="887429" y="730190"/>
                  <a:pt x="1039365" y="609384"/>
                </a:cubicBezTo>
                <a:cubicBezTo>
                  <a:pt x="1090205" y="568957"/>
                  <a:pt x="1143269" y="531407"/>
                  <a:pt x="1207573" y="514289"/>
                </a:cubicBezTo>
                <a:cubicBezTo>
                  <a:pt x="1281006" y="494743"/>
                  <a:pt x="1342499" y="512058"/>
                  <a:pt x="1382533" y="564773"/>
                </a:cubicBezTo>
                <a:cubicBezTo>
                  <a:pt x="1408700" y="599217"/>
                  <a:pt x="1416807" y="639062"/>
                  <a:pt x="1416964" y="681663"/>
                </a:cubicBezTo>
                <a:cubicBezTo>
                  <a:pt x="1417199" y="747233"/>
                  <a:pt x="1393008" y="806460"/>
                  <a:pt x="1367769" y="864581"/>
                </a:cubicBezTo>
                <a:cubicBezTo>
                  <a:pt x="1324719" y="963700"/>
                  <a:pt x="1264762" y="1053458"/>
                  <a:pt x="1204736" y="1142806"/>
                </a:cubicBezTo>
                <a:cubicBezTo>
                  <a:pt x="1160083" y="1209262"/>
                  <a:pt x="1113282" y="1274273"/>
                  <a:pt x="1067467" y="1339942"/>
                </a:cubicBezTo>
                <a:cubicBezTo>
                  <a:pt x="1062874" y="1346524"/>
                  <a:pt x="1058441" y="1353231"/>
                  <a:pt x="1048721" y="1367555"/>
                </a:cubicBezTo>
                <a:cubicBezTo>
                  <a:pt x="1073043" y="1360276"/>
                  <a:pt x="1089360" y="1355518"/>
                  <a:pt x="1105600" y="1350509"/>
                </a:cubicBezTo>
                <a:cubicBezTo>
                  <a:pt x="1219128" y="1315556"/>
                  <a:pt x="1333646" y="1285607"/>
                  <a:pt x="1452323" y="1273825"/>
                </a:cubicBezTo>
                <a:cubicBezTo>
                  <a:pt x="1528536" y="1266263"/>
                  <a:pt x="1604909" y="1267081"/>
                  <a:pt x="1677491" y="1289432"/>
                </a:cubicBezTo>
                <a:cubicBezTo>
                  <a:pt x="1827735" y="1335694"/>
                  <a:pt x="1899875" y="1465712"/>
                  <a:pt x="1840100" y="1617493"/>
                </a:cubicBezTo>
                <a:cubicBezTo>
                  <a:pt x="1807719" y="1699733"/>
                  <a:pt x="1751025" y="1766473"/>
                  <a:pt x="1689154" y="1828314"/>
                </a:cubicBezTo>
                <a:cubicBezTo>
                  <a:pt x="1534385" y="1982986"/>
                  <a:pt x="1360498" y="2109998"/>
                  <a:pt x="1161414" y="2202435"/>
                </a:cubicBezTo>
                <a:cubicBezTo>
                  <a:pt x="1026092" y="2265265"/>
                  <a:pt x="890695" y="2327152"/>
                  <a:pt x="746922" y="2367953"/>
                </a:cubicBezTo>
                <a:cubicBezTo>
                  <a:pt x="713922" y="2377320"/>
                  <a:pt x="679751" y="2384186"/>
                  <a:pt x="645665" y="2387469"/>
                </a:cubicBezTo>
                <a:cubicBezTo>
                  <a:pt x="624534" y="2389498"/>
                  <a:pt x="601044" y="2386547"/>
                  <a:pt x="581318" y="2378868"/>
                </a:cubicBezTo>
                <a:cubicBezTo>
                  <a:pt x="547390" y="2365662"/>
                  <a:pt x="541183" y="2330716"/>
                  <a:pt x="567100" y="2305326"/>
                </a:cubicBezTo>
                <a:cubicBezTo>
                  <a:pt x="580622" y="2292077"/>
                  <a:pt x="598113" y="2282550"/>
                  <a:pt x="614727" y="2272918"/>
                </a:cubicBezTo>
                <a:cubicBezTo>
                  <a:pt x="633397" y="2262117"/>
                  <a:pt x="654859" y="2255529"/>
                  <a:pt x="672055" y="2242920"/>
                </a:cubicBezTo>
                <a:cubicBezTo>
                  <a:pt x="830230" y="2126980"/>
                  <a:pt x="987043" y="2009165"/>
                  <a:pt x="1145712" y="1893916"/>
                </a:cubicBezTo>
                <a:cubicBezTo>
                  <a:pt x="1240642" y="1824973"/>
                  <a:pt x="1339591" y="1761566"/>
                  <a:pt x="1433927" y="1691849"/>
                </a:cubicBezTo>
                <a:cubicBezTo>
                  <a:pt x="1481383" y="1656783"/>
                  <a:pt x="1523314" y="1613965"/>
                  <a:pt x="1566209" y="1573019"/>
                </a:cubicBezTo>
                <a:cubicBezTo>
                  <a:pt x="1582827" y="1557161"/>
                  <a:pt x="1595192" y="1536818"/>
                  <a:pt x="1611103" y="1516455"/>
                </a:cubicBezTo>
                <a:cubicBezTo>
                  <a:pt x="1589539" y="1501765"/>
                  <a:pt x="1567428" y="1501828"/>
                  <a:pt x="1546687" y="1499962"/>
                </a:cubicBezTo>
                <a:cubicBezTo>
                  <a:pt x="1481509" y="1494103"/>
                  <a:pt x="1417435" y="1504329"/>
                  <a:pt x="1354100" y="1518477"/>
                </a:cubicBezTo>
                <a:cubicBezTo>
                  <a:pt x="1209579" y="1550746"/>
                  <a:pt x="1071257" y="1601940"/>
                  <a:pt x="935456" y="1660307"/>
                </a:cubicBezTo>
                <a:cubicBezTo>
                  <a:pt x="870810" y="1688088"/>
                  <a:pt x="807480" y="1719008"/>
                  <a:pt x="742487" y="1745926"/>
                </a:cubicBezTo>
                <a:cubicBezTo>
                  <a:pt x="695042" y="1765582"/>
                  <a:pt x="648045" y="1764777"/>
                  <a:pt x="607356" y="1727647"/>
                </a:cubicBezTo>
                <a:cubicBezTo>
                  <a:pt x="557559" y="1682195"/>
                  <a:pt x="551729" y="1613685"/>
                  <a:pt x="595876" y="1555656"/>
                </a:cubicBezTo>
                <a:cubicBezTo>
                  <a:pt x="630122" y="1510639"/>
                  <a:pt x="668329" y="1468677"/>
                  <a:pt x="704289" y="1424947"/>
                </a:cubicBezTo>
                <a:cubicBezTo>
                  <a:pt x="847274" y="1251092"/>
                  <a:pt x="992020" y="1078529"/>
                  <a:pt x="1116671" y="890531"/>
                </a:cubicBezTo>
                <a:cubicBezTo>
                  <a:pt x="1146315" y="845830"/>
                  <a:pt x="1171051" y="797833"/>
                  <a:pt x="1197413" y="750994"/>
                </a:cubicBezTo>
                <a:cubicBezTo>
                  <a:pt x="1202525" y="741915"/>
                  <a:pt x="1204668" y="731164"/>
                  <a:pt x="1203366" y="715782"/>
                </a:cubicBezTo>
                <a:cubicBezTo>
                  <a:pt x="1190381" y="724415"/>
                  <a:pt x="1176876" y="732366"/>
                  <a:pt x="1164487" y="741789"/>
                </a:cubicBezTo>
                <a:cubicBezTo>
                  <a:pt x="1074020" y="810650"/>
                  <a:pt x="994757" y="891539"/>
                  <a:pt x="918093" y="975039"/>
                </a:cubicBezTo>
                <a:cubicBezTo>
                  <a:pt x="802059" y="1101407"/>
                  <a:pt x="694775" y="1234536"/>
                  <a:pt x="610554" y="1384892"/>
                </a:cubicBezTo>
                <a:cubicBezTo>
                  <a:pt x="587652" y="1425773"/>
                  <a:pt x="566826" y="1467823"/>
                  <a:pt x="544740" y="1509175"/>
                </a:cubicBezTo>
                <a:cubicBezTo>
                  <a:pt x="535004" y="1527408"/>
                  <a:pt x="525957" y="1546255"/>
                  <a:pt x="514063" y="1563025"/>
                </a:cubicBezTo>
                <a:cubicBezTo>
                  <a:pt x="486145" y="1602402"/>
                  <a:pt x="438104" y="1620900"/>
                  <a:pt x="393801" y="1606354"/>
                </a:cubicBezTo>
                <a:cubicBezTo>
                  <a:pt x="351127" y="1592362"/>
                  <a:pt x="324012" y="1560334"/>
                  <a:pt x="320622" y="1515115"/>
                </a:cubicBezTo>
                <a:cubicBezTo>
                  <a:pt x="318067" y="1481104"/>
                  <a:pt x="321190" y="1446193"/>
                  <a:pt x="325592" y="1412173"/>
                </a:cubicBezTo>
                <a:cubicBezTo>
                  <a:pt x="354820" y="1186283"/>
                  <a:pt x="385627" y="960579"/>
                  <a:pt x="397104" y="732873"/>
                </a:cubicBezTo>
                <a:cubicBezTo>
                  <a:pt x="403437" y="607206"/>
                  <a:pt x="407048" y="481393"/>
                  <a:pt x="387743" y="356607"/>
                </a:cubicBezTo>
                <a:cubicBezTo>
                  <a:pt x="380822" y="311864"/>
                  <a:pt x="366998" y="268133"/>
                  <a:pt x="354923" y="224328"/>
                </a:cubicBezTo>
                <a:cubicBezTo>
                  <a:pt x="351498" y="211906"/>
                  <a:pt x="343135" y="200860"/>
                  <a:pt x="335428" y="186105"/>
                </a:cubicBezTo>
                <a:lnTo>
                  <a:pt x="335425" y="186106"/>
                </a:lnTo>
                <a:lnTo>
                  <a:pt x="335425" y="186107"/>
                </a:lnTo>
                <a:cubicBezTo>
                  <a:pt x="299018" y="219216"/>
                  <a:pt x="280589" y="257673"/>
                  <a:pt x="263518" y="296212"/>
                </a:cubicBezTo>
                <a:cubicBezTo>
                  <a:pt x="197169" y="445989"/>
                  <a:pt x="168171" y="604397"/>
                  <a:pt x="160151" y="766836"/>
                </a:cubicBezTo>
                <a:cubicBezTo>
                  <a:pt x="147352" y="1026154"/>
                  <a:pt x="197227" y="1275437"/>
                  <a:pt x="282858" y="1518510"/>
                </a:cubicBezTo>
                <a:cubicBezTo>
                  <a:pt x="331567" y="1656783"/>
                  <a:pt x="394908" y="1788670"/>
                  <a:pt x="457560" y="1920871"/>
                </a:cubicBezTo>
                <a:cubicBezTo>
                  <a:pt x="468725" y="1944414"/>
                  <a:pt x="477974" y="1969283"/>
                  <a:pt x="484580" y="1994480"/>
                </a:cubicBezTo>
                <a:cubicBezTo>
                  <a:pt x="491516" y="2020917"/>
                  <a:pt x="481766" y="2039798"/>
                  <a:pt x="460989" y="2050512"/>
                </a:cubicBezTo>
                <a:cubicBezTo>
                  <a:pt x="440558" y="2061045"/>
                  <a:pt x="414129" y="2055614"/>
                  <a:pt x="399269" y="2032957"/>
                </a:cubicBezTo>
                <a:cubicBezTo>
                  <a:pt x="369801" y="1988064"/>
                  <a:pt x="341964" y="1942027"/>
                  <a:pt x="314970" y="1895563"/>
                </a:cubicBezTo>
                <a:cubicBezTo>
                  <a:pt x="153489" y="1617759"/>
                  <a:pt x="47949" y="1320498"/>
                  <a:pt x="11582" y="999939"/>
                </a:cubicBezTo>
                <a:cubicBezTo>
                  <a:pt x="-10853" y="802206"/>
                  <a:pt x="-1374" y="605863"/>
                  <a:pt x="45982" y="411797"/>
                </a:cubicBezTo>
                <a:cubicBezTo>
                  <a:pt x="68983" y="317544"/>
                  <a:pt x="99101" y="226071"/>
                  <a:pt x="149200" y="142355"/>
                </a:cubicBezTo>
                <a:cubicBezTo>
                  <a:pt x="173418" y="101885"/>
                  <a:pt x="201235" y="64226"/>
                  <a:pt x="239981" y="35918"/>
                </a:cubicBezTo>
                <a:cubicBezTo>
                  <a:pt x="277826" y="8264"/>
                  <a:pt x="318631" y="-3296"/>
                  <a:pt x="357802" y="805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146EFE6A-2C64-496B-9981-EE2668BF947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02733" y="297573"/>
            <a:ext cx="4319135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C25F935F-5B52-0D9B-8D62-75C6570BCF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1752" y="2983812"/>
            <a:ext cx="3436654" cy="35594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99A50959-8040-67EA-1B23-C0FCFAE1BA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980390" y="2983812"/>
            <a:ext cx="5181598" cy="355940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4504BC6E-B134-96AD-03B9-12D5FCF454B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3971" y="2983812"/>
            <a:ext cx="2517898" cy="16128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>
            <a:extLst>
              <a:ext uri="{FF2B5EF4-FFF2-40B4-BE49-F238E27FC236}">
                <a16:creationId xmlns:a16="http://schemas.microsoft.com/office/drawing/2014/main" id="{1D0F5EA1-0DF2-0FE8-9636-B00979C065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3971" y="4823503"/>
            <a:ext cx="2517898" cy="17197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DDB4190F-1597-B93E-BC79-F3984E1DC3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3504" y="835004"/>
            <a:ext cx="5184648" cy="1042416"/>
          </a:xfrm>
        </p:spPr>
        <p:txBody>
          <a:bodyPr anchor="t" anchorCtr="0">
            <a:noAutofit/>
          </a:bodyPr>
          <a:lstStyle>
            <a:lvl1pPr algn="l">
              <a:lnSpc>
                <a:spcPct val="87000"/>
              </a:lnSpc>
              <a:defRPr sz="10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itle 42">
            <a:extLst>
              <a:ext uri="{FF2B5EF4-FFF2-40B4-BE49-F238E27FC236}">
                <a16:creationId xmlns:a16="http://schemas.microsoft.com/office/drawing/2014/main" id="{231D909C-CA59-FDBF-F126-A4EEAF08B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1792224"/>
            <a:ext cx="3749040" cy="557784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7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3B5F60AD-83A7-D03F-0BF5-D582D063CC3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1752" y="3265487"/>
            <a:ext cx="5765856" cy="32813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1E50100-199E-E380-EB2D-915F8BC376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2215" y="3717449"/>
            <a:ext cx="2552647" cy="2627123"/>
          </a:xfrm>
          <a:custGeom>
            <a:avLst/>
            <a:gdLst>
              <a:gd name="connsiteX0" fmla="*/ 659705 w 2552647"/>
              <a:gd name="connsiteY0" fmla="*/ 635 h 2627123"/>
              <a:gd name="connsiteX1" fmla="*/ 694827 w 2552647"/>
              <a:gd name="connsiteY1" fmla="*/ 9979 h 2627123"/>
              <a:gd name="connsiteX2" fmla="*/ 1147707 w 2552647"/>
              <a:gd name="connsiteY2" fmla="*/ 938176 h 2627123"/>
              <a:gd name="connsiteX3" fmla="*/ 1164347 w 2552647"/>
              <a:gd name="connsiteY3" fmla="*/ 990020 h 2627123"/>
              <a:gd name="connsiteX4" fmla="*/ 1197386 w 2552647"/>
              <a:gd name="connsiteY4" fmla="*/ 946822 h 2627123"/>
              <a:gd name="connsiteX5" fmla="*/ 1349940 w 2552647"/>
              <a:gd name="connsiteY5" fmla="*/ 505728 h 2627123"/>
              <a:gd name="connsiteX6" fmla="*/ 1485500 w 2552647"/>
              <a:gd name="connsiteY6" fmla="*/ 116709 h 2627123"/>
              <a:gd name="connsiteX7" fmla="*/ 1587797 w 2552647"/>
              <a:gd name="connsiteY7" fmla="*/ 373125 h 2627123"/>
              <a:gd name="connsiteX8" fmla="*/ 1570710 w 2552647"/>
              <a:gd name="connsiteY8" fmla="*/ 714934 h 2627123"/>
              <a:gd name="connsiteX9" fmla="*/ 1552036 w 2552647"/>
              <a:gd name="connsiteY9" fmla="*/ 1048922 h 2627123"/>
              <a:gd name="connsiteX10" fmla="*/ 1552539 w 2552647"/>
              <a:gd name="connsiteY10" fmla="*/ 1077392 h 2627123"/>
              <a:gd name="connsiteX11" fmla="*/ 1581129 w 2552647"/>
              <a:gd name="connsiteY11" fmla="*/ 1076788 h 2627123"/>
              <a:gd name="connsiteX12" fmla="*/ 1866921 w 2552647"/>
              <a:gd name="connsiteY12" fmla="*/ 948866 h 2627123"/>
              <a:gd name="connsiteX13" fmla="*/ 2039595 w 2552647"/>
              <a:gd name="connsiteY13" fmla="*/ 826338 h 2627123"/>
              <a:gd name="connsiteX14" fmla="*/ 2151959 w 2552647"/>
              <a:gd name="connsiteY14" fmla="*/ 757075 h 2627123"/>
              <a:gd name="connsiteX15" fmla="*/ 2346601 w 2552647"/>
              <a:gd name="connsiteY15" fmla="*/ 747192 h 2627123"/>
              <a:gd name="connsiteX16" fmla="*/ 2153697 w 2552647"/>
              <a:gd name="connsiteY16" fmla="*/ 984781 h 2627123"/>
              <a:gd name="connsiteX17" fmla="*/ 1868223 w 2552647"/>
              <a:gd name="connsiteY17" fmla="*/ 1224200 h 2627123"/>
              <a:gd name="connsiteX18" fmla="*/ 1764222 w 2552647"/>
              <a:gd name="connsiteY18" fmla="*/ 1327007 h 2627123"/>
              <a:gd name="connsiteX19" fmla="*/ 1723796 w 2552647"/>
              <a:gd name="connsiteY19" fmla="*/ 1365072 h 2627123"/>
              <a:gd name="connsiteX20" fmla="*/ 1778556 w 2552647"/>
              <a:gd name="connsiteY20" fmla="*/ 1375391 h 2627123"/>
              <a:gd name="connsiteX21" fmla="*/ 2064763 w 2552647"/>
              <a:gd name="connsiteY21" fmla="*/ 1512169 h 2627123"/>
              <a:gd name="connsiteX22" fmla="*/ 2394896 w 2552647"/>
              <a:gd name="connsiteY22" fmla="*/ 1658826 h 2627123"/>
              <a:gd name="connsiteX23" fmla="*/ 2486027 w 2552647"/>
              <a:gd name="connsiteY23" fmla="*/ 1703673 h 2627123"/>
              <a:gd name="connsiteX24" fmla="*/ 2539388 w 2552647"/>
              <a:gd name="connsiteY24" fmla="*/ 1864182 h 2627123"/>
              <a:gd name="connsiteX25" fmla="*/ 2390949 w 2552647"/>
              <a:gd name="connsiteY25" fmla="*/ 1910660 h 2627123"/>
              <a:gd name="connsiteX26" fmla="*/ 1855273 w 2552647"/>
              <a:gd name="connsiteY26" fmla="*/ 1789261 h 2627123"/>
              <a:gd name="connsiteX27" fmla="*/ 1834495 w 2552647"/>
              <a:gd name="connsiteY27" fmla="*/ 1785714 h 2627123"/>
              <a:gd name="connsiteX28" fmla="*/ 1755434 w 2552647"/>
              <a:gd name="connsiteY28" fmla="*/ 1773398 h 2627123"/>
              <a:gd name="connsiteX29" fmla="*/ 1720491 w 2552647"/>
              <a:gd name="connsiteY29" fmla="*/ 1768161 h 2627123"/>
              <a:gd name="connsiteX30" fmla="*/ 1704721 w 2552647"/>
              <a:gd name="connsiteY30" fmla="*/ 1765750 h 2627123"/>
              <a:gd name="connsiteX31" fmla="*/ 1694481 w 2552647"/>
              <a:gd name="connsiteY31" fmla="*/ 1777887 h 2627123"/>
              <a:gd name="connsiteX32" fmla="*/ 1670909 w 2552647"/>
              <a:gd name="connsiteY32" fmla="*/ 1819718 h 2627123"/>
              <a:gd name="connsiteX33" fmla="*/ 1663392 w 2552647"/>
              <a:gd name="connsiteY33" fmla="*/ 1884739 h 2627123"/>
              <a:gd name="connsiteX34" fmla="*/ 1656698 w 2552647"/>
              <a:gd name="connsiteY34" fmla="*/ 1932371 h 2627123"/>
              <a:gd name="connsiteX35" fmla="*/ 1647641 w 2552647"/>
              <a:gd name="connsiteY35" fmla="*/ 1948907 h 2627123"/>
              <a:gd name="connsiteX36" fmla="*/ 1659498 w 2552647"/>
              <a:gd name="connsiteY36" fmla="*/ 1963635 h 2627123"/>
              <a:gd name="connsiteX37" fmla="*/ 1818270 w 2552647"/>
              <a:gd name="connsiteY37" fmla="*/ 2452344 h 2627123"/>
              <a:gd name="connsiteX38" fmla="*/ 1710286 w 2552647"/>
              <a:gd name="connsiteY38" fmla="*/ 2435355 h 2627123"/>
              <a:gd name="connsiteX39" fmla="*/ 1558644 w 2552647"/>
              <a:gd name="connsiteY39" fmla="*/ 2115495 h 2627123"/>
              <a:gd name="connsiteX40" fmla="*/ 1554399 w 2552647"/>
              <a:gd name="connsiteY40" fmla="*/ 2095850 h 2627123"/>
              <a:gd name="connsiteX41" fmla="*/ 1534394 w 2552647"/>
              <a:gd name="connsiteY41" fmla="*/ 2093297 h 2627123"/>
              <a:gd name="connsiteX42" fmla="*/ 1429078 w 2552647"/>
              <a:gd name="connsiteY42" fmla="*/ 1998088 h 2627123"/>
              <a:gd name="connsiteX43" fmla="*/ 1257180 w 2552647"/>
              <a:gd name="connsiteY43" fmla="*/ 1843043 h 2627123"/>
              <a:gd name="connsiteX44" fmla="*/ 1203602 w 2552647"/>
              <a:gd name="connsiteY44" fmla="*/ 1825830 h 2627123"/>
              <a:gd name="connsiteX45" fmla="*/ 1221625 w 2552647"/>
              <a:gd name="connsiteY45" fmla="*/ 1878956 h 2627123"/>
              <a:gd name="connsiteX46" fmla="*/ 1153214 w 2552647"/>
              <a:gd name="connsiteY46" fmla="*/ 2222413 h 2627123"/>
              <a:gd name="connsiteX47" fmla="*/ 1144937 w 2552647"/>
              <a:gd name="connsiteY47" fmla="*/ 2227645 h 2627123"/>
              <a:gd name="connsiteX48" fmla="*/ 1141686 w 2552647"/>
              <a:gd name="connsiteY48" fmla="*/ 2236864 h 2627123"/>
              <a:gd name="connsiteX49" fmla="*/ 1110782 w 2552647"/>
              <a:gd name="connsiteY49" fmla="*/ 2405761 h 2627123"/>
              <a:gd name="connsiteX50" fmla="*/ 1043319 w 2552647"/>
              <a:gd name="connsiteY50" fmla="*/ 2627123 h 2627123"/>
              <a:gd name="connsiteX51" fmla="*/ 917583 w 2552647"/>
              <a:gd name="connsiteY51" fmla="*/ 2493072 h 2627123"/>
              <a:gd name="connsiteX52" fmla="*/ 929774 w 2552647"/>
              <a:gd name="connsiteY52" fmla="*/ 2334445 h 2627123"/>
              <a:gd name="connsiteX53" fmla="*/ 928983 w 2552647"/>
              <a:gd name="connsiteY53" fmla="*/ 2045106 h 2627123"/>
              <a:gd name="connsiteX54" fmla="*/ 981702 w 2552647"/>
              <a:gd name="connsiteY54" fmla="*/ 1900282 h 2627123"/>
              <a:gd name="connsiteX55" fmla="*/ 986598 w 2552647"/>
              <a:gd name="connsiteY55" fmla="*/ 1893190 h 2627123"/>
              <a:gd name="connsiteX56" fmla="*/ 986674 w 2552647"/>
              <a:gd name="connsiteY56" fmla="*/ 1884567 h 2627123"/>
              <a:gd name="connsiteX57" fmla="*/ 913997 w 2552647"/>
              <a:gd name="connsiteY57" fmla="*/ 1717562 h 2627123"/>
              <a:gd name="connsiteX58" fmla="*/ 901811 w 2552647"/>
              <a:gd name="connsiteY58" fmla="*/ 1705323 h 2627123"/>
              <a:gd name="connsiteX59" fmla="*/ 885333 w 2552647"/>
              <a:gd name="connsiteY59" fmla="*/ 1710436 h 2627123"/>
              <a:gd name="connsiteX60" fmla="*/ 561096 w 2552647"/>
              <a:gd name="connsiteY60" fmla="*/ 1854774 h 2627123"/>
              <a:gd name="connsiteX61" fmla="*/ 558911 w 2552647"/>
              <a:gd name="connsiteY61" fmla="*/ 1856339 h 2627123"/>
              <a:gd name="connsiteX62" fmla="*/ 278044 w 2552647"/>
              <a:gd name="connsiteY62" fmla="*/ 1963285 h 2627123"/>
              <a:gd name="connsiteX63" fmla="*/ 327988 w 2552647"/>
              <a:gd name="connsiteY63" fmla="*/ 1785110 h 2627123"/>
              <a:gd name="connsiteX64" fmla="*/ 569951 w 2552647"/>
              <a:gd name="connsiteY64" fmla="*/ 1562005 h 2627123"/>
              <a:gd name="connsiteX65" fmla="*/ 722874 w 2552647"/>
              <a:gd name="connsiteY65" fmla="*/ 1421092 h 2627123"/>
              <a:gd name="connsiteX66" fmla="*/ 670765 w 2552647"/>
              <a:gd name="connsiteY66" fmla="*/ 1408886 h 2627123"/>
              <a:gd name="connsiteX67" fmla="*/ 22647 w 2552647"/>
              <a:gd name="connsiteY67" fmla="*/ 1098791 h 2627123"/>
              <a:gd name="connsiteX68" fmla="*/ 8006 w 2552647"/>
              <a:gd name="connsiteY68" fmla="*/ 987616 h 2627123"/>
              <a:gd name="connsiteX69" fmla="*/ 117451 w 2552647"/>
              <a:gd name="connsiteY69" fmla="*/ 940238 h 2627123"/>
              <a:gd name="connsiteX70" fmla="*/ 594049 w 2552647"/>
              <a:gd name="connsiteY70" fmla="*/ 991339 h 2627123"/>
              <a:gd name="connsiteX71" fmla="*/ 834358 w 2552647"/>
              <a:gd name="connsiteY71" fmla="*/ 1069658 h 2627123"/>
              <a:gd name="connsiteX72" fmla="*/ 941224 w 2552647"/>
              <a:gd name="connsiteY72" fmla="*/ 1101724 h 2627123"/>
              <a:gd name="connsiteX73" fmla="*/ 954726 w 2552647"/>
              <a:gd name="connsiteY73" fmla="*/ 1105956 h 2627123"/>
              <a:gd name="connsiteX74" fmla="*/ 1022699 w 2552647"/>
              <a:gd name="connsiteY74" fmla="*/ 1057605 h 2627123"/>
              <a:gd name="connsiteX75" fmla="*/ 1011131 w 2552647"/>
              <a:gd name="connsiteY75" fmla="*/ 1035748 h 2627123"/>
              <a:gd name="connsiteX76" fmla="*/ 936015 w 2552647"/>
              <a:gd name="connsiteY76" fmla="*/ 894767 h 2627123"/>
              <a:gd name="connsiteX77" fmla="*/ 767994 w 2552647"/>
              <a:gd name="connsiteY77" fmla="*/ 574869 h 2627123"/>
              <a:gd name="connsiteX78" fmla="*/ 694401 w 2552647"/>
              <a:gd name="connsiteY78" fmla="*/ 336027 h 2627123"/>
              <a:gd name="connsiteX79" fmla="*/ 603802 w 2552647"/>
              <a:gd name="connsiteY79" fmla="*/ 57558 h 2627123"/>
              <a:gd name="connsiteX80" fmla="*/ 628991 w 2552647"/>
              <a:gd name="connsiteY80" fmla="*/ 4837 h 2627123"/>
              <a:gd name="connsiteX81" fmla="*/ 659705 w 2552647"/>
              <a:gd name="connsiteY81" fmla="*/ 635 h 262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2552647" h="2627123">
                <a:moveTo>
                  <a:pt x="659705" y="635"/>
                </a:moveTo>
                <a:cubicBezTo>
                  <a:pt x="671308" y="2068"/>
                  <a:pt x="683646" y="5758"/>
                  <a:pt x="694827" y="9979"/>
                </a:cubicBezTo>
                <a:cubicBezTo>
                  <a:pt x="861494" y="290641"/>
                  <a:pt x="1033153" y="581295"/>
                  <a:pt x="1147707" y="938176"/>
                </a:cubicBezTo>
                <a:lnTo>
                  <a:pt x="1164347" y="990020"/>
                </a:lnTo>
                <a:lnTo>
                  <a:pt x="1197386" y="946822"/>
                </a:lnTo>
                <a:cubicBezTo>
                  <a:pt x="1303095" y="808582"/>
                  <a:pt x="1326904" y="654619"/>
                  <a:pt x="1349940" y="505728"/>
                </a:cubicBezTo>
                <a:cubicBezTo>
                  <a:pt x="1372059" y="362745"/>
                  <a:pt x="1393012" y="227224"/>
                  <a:pt x="1485500" y="116709"/>
                </a:cubicBezTo>
                <a:cubicBezTo>
                  <a:pt x="1554501" y="192580"/>
                  <a:pt x="1583626" y="266832"/>
                  <a:pt x="1587797" y="373125"/>
                </a:cubicBezTo>
                <a:cubicBezTo>
                  <a:pt x="1592279" y="486724"/>
                  <a:pt x="1581808" y="597570"/>
                  <a:pt x="1570710" y="714934"/>
                </a:cubicBezTo>
                <a:cubicBezTo>
                  <a:pt x="1560533" y="822855"/>
                  <a:pt x="1549994" y="934455"/>
                  <a:pt x="1552036" y="1048922"/>
                </a:cubicBezTo>
                <a:lnTo>
                  <a:pt x="1552539" y="1077392"/>
                </a:lnTo>
                <a:lnTo>
                  <a:pt x="1581129" y="1076788"/>
                </a:lnTo>
                <a:cubicBezTo>
                  <a:pt x="1686690" y="1074518"/>
                  <a:pt x="1793521" y="1026699"/>
                  <a:pt x="1866921" y="948866"/>
                </a:cubicBezTo>
                <a:cubicBezTo>
                  <a:pt x="1917321" y="895443"/>
                  <a:pt x="1976715" y="861881"/>
                  <a:pt x="2039595" y="826338"/>
                </a:cubicBezTo>
                <a:cubicBezTo>
                  <a:pt x="2077003" y="805206"/>
                  <a:pt x="2115676" y="783355"/>
                  <a:pt x="2151959" y="757075"/>
                </a:cubicBezTo>
                <a:cubicBezTo>
                  <a:pt x="2228267" y="701782"/>
                  <a:pt x="2288774" y="698540"/>
                  <a:pt x="2346601" y="747192"/>
                </a:cubicBezTo>
                <a:cubicBezTo>
                  <a:pt x="2347859" y="874788"/>
                  <a:pt x="2236003" y="938151"/>
                  <a:pt x="2153697" y="984781"/>
                </a:cubicBezTo>
                <a:cubicBezTo>
                  <a:pt x="2041827" y="1048187"/>
                  <a:pt x="1957507" y="1133685"/>
                  <a:pt x="1868223" y="1224200"/>
                </a:cubicBezTo>
                <a:cubicBezTo>
                  <a:pt x="1835027" y="1257851"/>
                  <a:pt x="1800730" y="1292632"/>
                  <a:pt x="1764222" y="1327007"/>
                </a:cubicBezTo>
                <a:lnTo>
                  <a:pt x="1723796" y="1365072"/>
                </a:lnTo>
                <a:lnTo>
                  <a:pt x="1778556" y="1375391"/>
                </a:lnTo>
                <a:cubicBezTo>
                  <a:pt x="1886082" y="1395660"/>
                  <a:pt x="1972878" y="1452253"/>
                  <a:pt x="2064763" y="1512169"/>
                </a:cubicBezTo>
                <a:cubicBezTo>
                  <a:pt x="2163745" y="1576716"/>
                  <a:pt x="2266102" y="1643473"/>
                  <a:pt x="2394896" y="1658826"/>
                </a:cubicBezTo>
                <a:cubicBezTo>
                  <a:pt x="2419316" y="1661734"/>
                  <a:pt x="2449117" y="1676409"/>
                  <a:pt x="2486027" y="1703673"/>
                </a:cubicBezTo>
                <a:cubicBezTo>
                  <a:pt x="2550483" y="1751259"/>
                  <a:pt x="2567941" y="1803778"/>
                  <a:pt x="2539388" y="1864182"/>
                </a:cubicBezTo>
                <a:cubicBezTo>
                  <a:pt x="2513155" y="1919724"/>
                  <a:pt x="2463204" y="1935364"/>
                  <a:pt x="2390949" y="1910660"/>
                </a:cubicBezTo>
                <a:cubicBezTo>
                  <a:pt x="2215604" y="1850690"/>
                  <a:pt x="2032420" y="1819465"/>
                  <a:pt x="1855273" y="1789261"/>
                </a:cubicBezTo>
                <a:lnTo>
                  <a:pt x="1834495" y="1785714"/>
                </a:lnTo>
                <a:cubicBezTo>
                  <a:pt x="1807968" y="1781182"/>
                  <a:pt x="1781262" y="1777223"/>
                  <a:pt x="1755434" y="1773398"/>
                </a:cubicBezTo>
                <a:cubicBezTo>
                  <a:pt x="1743689" y="1771656"/>
                  <a:pt x="1732024" y="1769928"/>
                  <a:pt x="1720491" y="1768161"/>
                </a:cubicBezTo>
                <a:lnTo>
                  <a:pt x="1704721" y="1765750"/>
                </a:lnTo>
                <a:lnTo>
                  <a:pt x="1694481" y="1777887"/>
                </a:lnTo>
                <a:cubicBezTo>
                  <a:pt x="1682780" y="1791772"/>
                  <a:pt x="1675469" y="1805874"/>
                  <a:pt x="1670909" y="1819718"/>
                </a:cubicBezTo>
                <a:cubicBezTo>
                  <a:pt x="1663285" y="1842867"/>
                  <a:pt x="1663350" y="1865296"/>
                  <a:pt x="1663392" y="1884739"/>
                </a:cubicBezTo>
                <a:cubicBezTo>
                  <a:pt x="1663459" y="1903638"/>
                  <a:pt x="1663499" y="1919965"/>
                  <a:pt x="1656698" y="1932371"/>
                </a:cubicBezTo>
                <a:lnTo>
                  <a:pt x="1647641" y="1948907"/>
                </a:lnTo>
                <a:lnTo>
                  <a:pt x="1659498" y="1963635"/>
                </a:lnTo>
                <a:cubicBezTo>
                  <a:pt x="1793722" y="2130339"/>
                  <a:pt x="1844477" y="2286160"/>
                  <a:pt x="1818270" y="2452344"/>
                </a:cubicBezTo>
                <a:cubicBezTo>
                  <a:pt x="1776045" y="2459776"/>
                  <a:pt x="1740589" y="2454171"/>
                  <a:pt x="1710286" y="2435355"/>
                </a:cubicBezTo>
                <a:cubicBezTo>
                  <a:pt x="1646059" y="2395461"/>
                  <a:pt x="1596443" y="2290830"/>
                  <a:pt x="1558644" y="2115495"/>
                </a:cubicBezTo>
                <a:lnTo>
                  <a:pt x="1554399" y="2095850"/>
                </a:lnTo>
                <a:lnTo>
                  <a:pt x="1534394" y="2093297"/>
                </a:lnTo>
                <a:cubicBezTo>
                  <a:pt x="1487156" y="2087264"/>
                  <a:pt x="1463600" y="2053187"/>
                  <a:pt x="1429078" y="1998088"/>
                </a:cubicBezTo>
                <a:cubicBezTo>
                  <a:pt x="1394196" y="1942407"/>
                  <a:pt x="1350776" y="1873108"/>
                  <a:pt x="1257180" y="1843043"/>
                </a:cubicBezTo>
                <a:lnTo>
                  <a:pt x="1203602" y="1825830"/>
                </a:lnTo>
                <a:lnTo>
                  <a:pt x="1221625" y="1878956"/>
                </a:lnTo>
                <a:cubicBezTo>
                  <a:pt x="1279590" y="2049964"/>
                  <a:pt x="1258519" y="2155884"/>
                  <a:pt x="1153214" y="2222413"/>
                </a:cubicBezTo>
                <a:lnTo>
                  <a:pt x="1144937" y="2227645"/>
                </a:lnTo>
                <a:lnTo>
                  <a:pt x="1141686" y="2236864"/>
                </a:lnTo>
                <a:cubicBezTo>
                  <a:pt x="1121920" y="2292777"/>
                  <a:pt x="1116256" y="2350249"/>
                  <a:pt x="1110782" y="2405761"/>
                </a:cubicBezTo>
                <a:cubicBezTo>
                  <a:pt x="1102745" y="2487209"/>
                  <a:pt x="1095128" y="2564369"/>
                  <a:pt x="1043319" y="2627123"/>
                </a:cubicBezTo>
                <a:cubicBezTo>
                  <a:pt x="960251" y="2622612"/>
                  <a:pt x="917959" y="2577558"/>
                  <a:pt x="917583" y="2493072"/>
                </a:cubicBezTo>
                <a:cubicBezTo>
                  <a:pt x="917344" y="2440599"/>
                  <a:pt x="923383" y="2389037"/>
                  <a:pt x="929774" y="2334445"/>
                </a:cubicBezTo>
                <a:cubicBezTo>
                  <a:pt x="940711" y="2241138"/>
                  <a:pt x="952015" y="2144648"/>
                  <a:pt x="928983" y="2045106"/>
                </a:cubicBezTo>
                <a:cubicBezTo>
                  <a:pt x="918048" y="1997838"/>
                  <a:pt x="949026" y="1947642"/>
                  <a:pt x="981702" y="1900282"/>
                </a:cubicBezTo>
                <a:lnTo>
                  <a:pt x="986598" y="1893190"/>
                </a:lnTo>
                <a:lnTo>
                  <a:pt x="986674" y="1884567"/>
                </a:lnTo>
                <a:cubicBezTo>
                  <a:pt x="987321" y="1818441"/>
                  <a:pt x="966265" y="1770055"/>
                  <a:pt x="913997" y="1717562"/>
                </a:cubicBezTo>
                <a:lnTo>
                  <a:pt x="901811" y="1705323"/>
                </a:lnTo>
                <a:lnTo>
                  <a:pt x="885333" y="1710436"/>
                </a:lnTo>
                <a:cubicBezTo>
                  <a:pt x="778790" y="1743478"/>
                  <a:pt x="668615" y="1777646"/>
                  <a:pt x="561096" y="1854774"/>
                </a:cubicBezTo>
                <a:lnTo>
                  <a:pt x="558911" y="1856339"/>
                </a:lnTo>
                <a:cubicBezTo>
                  <a:pt x="477615" y="1914669"/>
                  <a:pt x="385866" y="1980493"/>
                  <a:pt x="278044" y="1963285"/>
                </a:cubicBezTo>
                <a:cubicBezTo>
                  <a:pt x="240632" y="1888777"/>
                  <a:pt x="270904" y="1837825"/>
                  <a:pt x="327988" y="1785110"/>
                </a:cubicBezTo>
                <a:cubicBezTo>
                  <a:pt x="406327" y="1712763"/>
                  <a:pt x="484756" y="1640504"/>
                  <a:pt x="569951" y="1562005"/>
                </a:cubicBezTo>
                <a:lnTo>
                  <a:pt x="722874" y="1421092"/>
                </a:lnTo>
                <a:lnTo>
                  <a:pt x="670765" y="1408886"/>
                </a:lnTo>
                <a:cubicBezTo>
                  <a:pt x="437808" y="1354330"/>
                  <a:pt x="249566" y="1249745"/>
                  <a:pt x="22647" y="1098791"/>
                </a:cubicBezTo>
                <a:cubicBezTo>
                  <a:pt x="-1211" y="1053085"/>
                  <a:pt x="-6436" y="1013757"/>
                  <a:pt x="8006" y="987616"/>
                </a:cubicBezTo>
                <a:cubicBezTo>
                  <a:pt x="27189" y="952838"/>
                  <a:pt x="78114" y="942653"/>
                  <a:pt x="117451" y="940238"/>
                </a:cubicBezTo>
                <a:cubicBezTo>
                  <a:pt x="272967" y="930690"/>
                  <a:pt x="438345" y="930277"/>
                  <a:pt x="594049" y="991339"/>
                </a:cubicBezTo>
                <a:cubicBezTo>
                  <a:pt x="672745" y="1022189"/>
                  <a:pt x="754900" y="1046320"/>
                  <a:pt x="834358" y="1069658"/>
                </a:cubicBezTo>
                <a:cubicBezTo>
                  <a:pt x="869497" y="1079990"/>
                  <a:pt x="905834" y="1090667"/>
                  <a:pt x="941224" y="1101724"/>
                </a:cubicBezTo>
                <a:lnTo>
                  <a:pt x="954726" y="1105956"/>
                </a:lnTo>
                <a:lnTo>
                  <a:pt x="1022699" y="1057605"/>
                </a:lnTo>
                <a:lnTo>
                  <a:pt x="1011131" y="1035748"/>
                </a:lnTo>
                <a:cubicBezTo>
                  <a:pt x="986228" y="988685"/>
                  <a:pt x="961119" y="941719"/>
                  <a:pt x="936015" y="894767"/>
                </a:cubicBezTo>
                <a:cubicBezTo>
                  <a:pt x="880143" y="790269"/>
                  <a:pt x="822376" y="682221"/>
                  <a:pt x="767994" y="574869"/>
                </a:cubicBezTo>
                <a:cubicBezTo>
                  <a:pt x="730596" y="501081"/>
                  <a:pt x="713014" y="420910"/>
                  <a:pt x="694401" y="336027"/>
                </a:cubicBezTo>
                <a:cubicBezTo>
                  <a:pt x="674031" y="243149"/>
                  <a:pt x="652995" y="147209"/>
                  <a:pt x="603802" y="57558"/>
                </a:cubicBezTo>
                <a:cubicBezTo>
                  <a:pt x="606988" y="36824"/>
                  <a:pt x="613928" y="13634"/>
                  <a:pt x="628991" y="4837"/>
                </a:cubicBezTo>
                <a:cubicBezTo>
                  <a:pt x="637233" y="27"/>
                  <a:pt x="648101" y="-797"/>
                  <a:pt x="659705" y="635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054F0345-3994-F25F-E008-63C6645268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9558" y="306098"/>
            <a:ext cx="2715768" cy="27274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DE3B9EC9-BB3B-9DDB-405C-A1EDDA8C96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51238" y="306098"/>
            <a:ext cx="2816370" cy="272745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>
            <a:extLst>
              <a:ext uri="{FF2B5EF4-FFF2-40B4-BE49-F238E27FC236}">
                <a16:creationId xmlns:a16="http://schemas.microsoft.com/office/drawing/2014/main" id="{F3D8023F-CA4C-6663-90C2-C07200DE49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41985" y="306098"/>
            <a:ext cx="2716218" cy="18108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333B8208-7511-F47B-665E-FCEAE62FB4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04115" y="306097"/>
            <a:ext cx="2558510" cy="31227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CF9ACF59-BF37-733C-B654-C92BAC3B64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1461" y="2328946"/>
            <a:ext cx="2715768" cy="219023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35BE87DF-7006-E9D1-91E0-3974C7F031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41461" y="4735921"/>
            <a:ext cx="2715768" cy="181081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B707A348-1DA9-009F-2339-F73BDA5DE8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31082" y="3686831"/>
            <a:ext cx="2531543" cy="28599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798C6E1-BE03-09ED-2FA9-6B3B45AA04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0392" y="4541913"/>
            <a:ext cx="5184648" cy="1042416"/>
          </a:xfrm>
        </p:spPr>
        <p:txBody>
          <a:bodyPr anchor="t" anchorCtr="0">
            <a:noAutofit/>
          </a:bodyPr>
          <a:lstStyle>
            <a:lvl1pPr algn="l">
              <a:lnSpc>
                <a:spcPct val="87000"/>
              </a:lnSpc>
              <a:defRPr sz="10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 42">
            <a:extLst>
              <a:ext uri="{FF2B5EF4-FFF2-40B4-BE49-F238E27FC236}">
                <a16:creationId xmlns:a16="http://schemas.microsoft.com/office/drawing/2014/main" id="{E15E815C-228D-2AE4-6750-083E3219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816" y="4078224"/>
            <a:ext cx="3749040" cy="557784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8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1BD8D974-B052-15EB-DF3F-380F2CE73C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1752" y="311035"/>
            <a:ext cx="2716218" cy="181069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79516185-498A-8736-1271-4F78E73468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1752" y="2333650"/>
            <a:ext cx="2716218" cy="219023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C2A81BD3-1950-5E54-11D7-70F9556C43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752" y="4735686"/>
            <a:ext cx="2716218" cy="18111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58DDD9AB-8DF5-E9C6-3DC4-1C01D44DC6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6243" y="301752"/>
            <a:ext cx="2558510" cy="32813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CF6E8A39-96E7-F4DF-2E68-E808D9E49AA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0636" y="301752"/>
            <a:ext cx="5786409" cy="32813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34EF0B06-ED9F-DB0B-3934-0C887EC7DC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84634" y="3799309"/>
            <a:ext cx="5572007" cy="27569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455A31C9-2822-DEEF-3964-BA0A6DF2FF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04688" y="3799309"/>
            <a:ext cx="2752358" cy="275693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5B63336B-F646-824C-9C55-6C13FB9E42F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8816" y="1356323"/>
            <a:ext cx="5184648" cy="1042416"/>
          </a:xfrm>
        </p:spPr>
        <p:txBody>
          <a:bodyPr anchor="t" anchorCtr="0">
            <a:noAutofit/>
          </a:bodyPr>
          <a:lstStyle>
            <a:lvl1pPr algn="l">
              <a:lnSpc>
                <a:spcPct val="87000"/>
              </a:lnSpc>
              <a:defRPr sz="10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itle 42">
            <a:extLst>
              <a:ext uri="{FF2B5EF4-FFF2-40B4-BE49-F238E27FC236}">
                <a16:creationId xmlns:a16="http://schemas.microsoft.com/office/drawing/2014/main" id="{B7BA0BC7-AD12-DF48-4625-B0141CAF0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0" y="640080"/>
            <a:ext cx="3749040" cy="557784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8151AB85-BE49-C355-2076-212DB30088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1826" y="179704"/>
            <a:ext cx="2608737" cy="2383149"/>
          </a:xfrm>
          <a:custGeom>
            <a:avLst/>
            <a:gdLst>
              <a:gd name="connsiteX0" fmla="*/ 1396158 w 2608737"/>
              <a:gd name="connsiteY0" fmla="*/ 1334136 h 2383149"/>
              <a:gd name="connsiteX1" fmla="*/ 1396147 w 2608737"/>
              <a:gd name="connsiteY1" fmla="*/ 1334142 h 2383149"/>
              <a:gd name="connsiteX2" fmla="*/ 1389385 w 2608737"/>
              <a:gd name="connsiteY2" fmla="*/ 1386026 h 2383149"/>
              <a:gd name="connsiteX3" fmla="*/ 1484378 w 2608737"/>
              <a:gd name="connsiteY3" fmla="*/ 1639641 h 2383149"/>
              <a:gd name="connsiteX4" fmla="*/ 1680564 w 2608737"/>
              <a:gd name="connsiteY4" fmla="*/ 1957032 h 2383149"/>
              <a:gd name="connsiteX5" fmla="*/ 1973923 w 2608737"/>
              <a:gd name="connsiteY5" fmla="*/ 2222906 h 2383149"/>
              <a:gd name="connsiteX6" fmla="*/ 2247891 w 2608737"/>
              <a:gd name="connsiteY6" fmla="*/ 2322289 h 2383149"/>
              <a:gd name="connsiteX7" fmla="*/ 2377676 w 2608737"/>
              <a:gd name="connsiteY7" fmla="*/ 2150776 h 2383149"/>
              <a:gd name="connsiteX8" fmla="*/ 2234183 w 2608737"/>
              <a:gd name="connsiteY8" fmla="*/ 1864335 h 2383149"/>
              <a:gd name="connsiteX9" fmla="*/ 2003756 w 2608737"/>
              <a:gd name="connsiteY9" fmla="*/ 1636533 h 2383149"/>
              <a:gd name="connsiteX10" fmla="*/ 1675949 w 2608737"/>
              <a:gd name="connsiteY10" fmla="*/ 1436091 h 2383149"/>
              <a:gd name="connsiteX11" fmla="*/ 1396158 w 2608737"/>
              <a:gd name="connsiteY11" fmla="*/ 1334136 h 2383149"/>
              <a:gd name="connsiteX12" fmla="*/ 1234385 w 2608737"/>
              <a:gd name="connsiteY12" fmla="*/ 1296629 h 2383149"/>
              <a:gd name="connsiteX13" fmla="*/ 1056467 w 2608737"/>
              <a:gd name="connsiteY13" fmla="*/ 1464011 h 2383149"/>
              <a:gd name="connsiteX14" fmla="*/ 989411 w 2608737"/>
              <a:gd name="connsiteY14" fmla="*/ 1551075 h 2383149"/>
              <a:gd name="connsiteX15" fmla="*/ 819197 w 2608737"/>
              <a:gd name="connsiteY15" fmla="*/ 1859482 h 2383149"/>
              <a:gd name="connsiteX16" fmla="*/ 798055 w 2608737"/>
              <a:gd name="connsiteY16" fmla="*/ 2227053 h 2383149"/>
              <a:gd name="connsiteX17" fmla="*/ 1080870 w 2608737"/>
              <a:gd name="connsiteY17" fmla="*/ 2176570 h 2383149"/>
              <a:gd name="connsiteX18" fmla="*/ 1226452 w 2608737"/>
              <a:gd name="connsiteY18" fmla="*/ 2000680 h 2383149"/>
              <a:gd name="connsiteX19" fmla="*/ 1242546 w 2608737"/>
              <a:gd name="connsiteY19" fmla="*/ 1972393 h 2383149"/>
              <a:gd name="connsiteX20" fmla="*/ 1297245 w 2608737"/>
              <a:gd name="connsiteY20" fmla="*/ 1690437 h 2383149"/>
              <a:gd name="connsiteX21" fmla="*/ 1317572 w 2608737"/>
              <a:gd name="connsiteY21" fmla="*/ 1653783 h 2383149"/>
              <a:gd name="connsiteX22" fmla="*/ 1234385 w 2608737"/>
              <a:gd name="connsiteY22" fmla="*/ 1296629 h 2383149"/>
              <a:gd name="connsiteX23" fmla="*/ 460830 w 2608737"/>
              <a:gd name="connsiteY23" fmla="*/ 920420 h 2383149"/>
              <a:gd name="connsiteX24" fmla="*/ 340784 w 2608737"/>
              <a:gd name="connsiteY24" fmla="*/ 945524 h 2383149"/>
              <a:gd name="connsiteX25" fmla="*/ 96254 w 2608737"/>
              <a:gd name="connsiteY25" fmla="*/ 1102478 h 2383149"/>
              <a:gd name="connsiteX26" fmla="*/ 114403 w 2608737"/>
              <a:gd name="connsiteY26" fmla="*/ 1242827 h 2383149"/>
              <a:gd name="connsiteX27" fmla="*/ 267629 w 2608737"/>
              <a:gd name="connsiteY27" fmla="*/ 1315578 h 2383149"/>
              <a:gd name="connsiteX28" fmla="*/ 662923 w 2608737"/>
              <a:gd name="connsiteY28" fmla="*/ 1347542 h 2383149"/>
              <a:gd name="connsiteX29" fmla="*/ 837910 w 2608737"/>
              <a:gd name="connsiteY29" fmla="*/ 1325114 h 2383149"/>
              <a:gd name="connsiteX30" fmla="*/ 1013274 w 2608737"/>
              <a:gd name="connsiteY30" fmla="*/ 1291595 h 2383149"/>
              <a:gd name="connsiteX31" fmla="*/ 1172357 w 2608737"/>
              <a:gd name="connsiteY31" fmla="*/ 1213832 h 2383149"/>
              <a:gd name="connsiteX32" fmla="*/ 1117994 w 2608737"/>
              <a:gd name="connsiteY32" fmla="*/ 1176592 h 2383149"/>
              <a:gd name="connsiteX33" fmla="*/ 733923 w 2608737"/>
              <a:gd name="connsiteY33" fmla="*/ 969543 h 2383149"/>
              <a:gd name="connsiteX34" fmla="*/ 587643 w 2608737"/>
              <a:gd name="connsiteY34" fmla="*/ 942200 h 2383149"/>
              <a:gd name="connsiteX35" fmla="*/ 460830 w 2608737"/>
              <a:gd name="connsiteY35" fmla="*/ 920420 h 2383149"/>
              <a:gd name="connsiteX36" fmla="*/ 2216499 w 2608737"/>
              <a:gd name="connsiteY36" fmla="*/ 874444 h 2383149"/>
              <a:gd name="connsiteX37" fmla="*/ 2113278 w 2608737"/>
              <a:gd name="connsiteY37" fmla="*/ 879464 h 2383149"/>
              <a:gd name="connsiteX38" fmla="*/ 1815028 w 2608737"/>
              <a:gd name="connsiteY38" fmla="*/ 942358 h 2383149"/>
              <a:gd name="connsiteX39" fmla="*/ 1698165 w 2608737"/>
              <a:gd name="connsiteY39" fmla="*/ 988903 h 2383149"/>
              <a:gd name="connsiteX40" fmla="*/ 1569054 w 2608737"/>
              <a:gd name="connsiteY40" fmla="*/ 1028675 h 2383149"/>
              <a:gd name="connsiteX41" fmla="*/ 1312654 w 2608737"/>
              <a:gd name="connsiteY41" fmla="*/ 1224284 h 2383149"/>
              <a:gd name="connsiteX42" fmla="*/ 1532178 w 2608737"/>
              <a:gd name="connsiteY42" fmla="*/ 1295203 h 2383149"/>
              <a:gd name="connsiteX43" fmla="*/ 1607124 w 2608737"/>
              <a:gd name="connsiteY43" fmla="*/ 1304788 h 2383149"/>
              <a:gd name="connsiteX44" fmla="*/ 1718636 w 2608737"/>
              <a:gd name="connsiteY44" fmla="*/ 1345346 h 2383149"/>
              <a:gd name="connsiteX45" fmla="*/ 2087823 w 2608737"/>
              <a:gd name="connsiteY45" fmla="*/ 1359741 h 2383149"/>
              <a:gd name="connsiteX46" fmla="*/ 2259475 w 2608737"/>
              <a:gd name="connsiteY46" fmla="*/ 1317323 h 2383149"/>
              <a:gd name="connsiteX47" fmla="*/ 2429356 w 2608737"/>
              <a:gd name="connsiteY47" fmla="*/ 1233704 h 2383149"/>
              <a:gd name="connsiteX48" fmla="*/ 2429357 w 2608737"/>
              <a:gd name="connsiteY48" fmla="*/ 1233703 h 2383149"/>
              <a:gd name="connsiteX49" fmla="*/ 2475742 w 2608737"/>
              <a:gd name="connsiteY49" fmla="*/ 1186047 h 2383149"/>
              <a:gd name="connsiteX50" fmla="*/ 2524281 w 2608737"/>
              <a:gd name="connsiteY50" fmla="*/ 1008749 h 2383149"/>
              <a:gd name="connsiteX51" fmla="*/ 2367209 w 2608737"/>
              <a:gd name="connsiteY51" fmla="*/ 892815 h 2383149"/>
              <a:gd name="connsiteX52" fmla="*/ 2320351 w 2608737"/>
              <a:gd name="connsiteY52" fmla="*/ 885308 h 2383149"/>
              <a:gd name="connsiteX53" fmla="*/ 2216499 w 2608737"/>
              <a:gd name="connsiteY53" fmla="*/ 874444 h 2383149"/>
              <a:gd name="connsiteX54" fmla="*/ 849667 w 2608737"/>
              <a:gd name="connsiteY54" fmla="*/ 186175 h 2383149"/>
              <a:gd name="connsiteX55" fmla="*/ 719724 w 2608737"/>
              <a:gd name="connsiteY55" fmla="*/ 276669 h 2383149"/>
              <a:gd name="connsiteX56" fmla="*/ 744243 w 2608737"/>
              <a:gd name="connsiteY56" fmla="*/ 536618 h 2383149"/>
              <a:gd name="connsiteX57" fmla="*/ 748788 w 2608737"/>
              <a:gd name="connsiteY57" fmla="*/ 544878 h 2383149"/>
              <a:gd name="connsiteX58" fmla="*/ 863650 w 2608737"/>
              <a:gd name="connsiteY58" fmla="*/ 803916 h 2383149"/>
              <a:gd name="connsiteX59" fmla="*/ 945752 w 2608737"/>
              <a:gd name="connsiteY59" fmla="*/ 880395 h 2383149"/>
              <a:gd name="connsiteX60" fmla="*/ 995838 w 2608737"/>
              <a:gd name="connsiteY60" fmla="*/ 954334 h 2383149"/>
              <a:gd name="connsiteX61" fmla="*/ 1126397 w 2608737"/>
              <a:gd name="connsiteY61" fmla="*/ 1069112 h 2383149"/>
              <a:gd name="connsiteX62" fmla="*/ 1173476 w 2608737"/>
              <a:gd name="connsiteY62" fmla="*/ 1077424 h 2383149"/>
              <a:gd name="connsiteX63" fmla="*/ 1174150 w 2608737"/>
              <a:gd name="connsiteY63" fmla="*/ 901934 h 2383149"/>
              <a:gd name="connsiteX64" fmla="*/ 1121389 w 2608737"/>
              <a:gd name="connsiteY64" fmla="*/ 494464 h 2383149"/>
              <a:gd name="connsiteX65" fmla="*/ 1041477 w 2608737"/>
              <a:gd name="connsiteY65" fmla="*/ 344784 h 2383149"/>
              <a:gd name="connsiteX66" fmla="*/ 849667 w 2608737"/>
              <a:gd name="connsiteY66" fmla="*/ 186175 h 2383149"/>
              <a:gd name="connsiteX67" fmla="*/ 1749109 w 2608737"/>
              <a:gd name="connsiteY67" fmla="*/ 89288 h 2383149"/>
              <a:gd name="connsiteX68" fmla="*/ 1692783 w 2608737"/>
              <a:gd name="connsiteY68" fmla="*/ 106562 h 2383149"/>
              <a:gd name="connsiteX69" fmla="*/ 1614114 w 2608737"/>
              <a:gd name="connsiteY69" fmla="*/ 162777 h 2383149"/>
              <a:gd name="connsiteX70" fmla="*/ 1457349 w 2608737"/>
              <a:gd name="connsiteY70" fmla="*/ 380802 h 2383149"/>
              <a:gd name="connsiteX71" fmla="*/ 1386778 w 2608737"/>
              <a:gd name="connsiteY71" fmla="*/ 594294 h 2383149"/>
              <a:gd name="connsiteX72" fmla="*/ 1333594 w 2608737"/>
              <a:gd name="connsiteY72" fmla="*/ 897068 h 2383149"/>
              <a:gd name="connsiteX73" fmla="*/ 1342062 w 2608737"/>
              <a:gd name="connsiteY73" fmla="*/ 1048112 h 2383149"/>
              <a:gd name="connsiteX74" fmla="*/ 1555026 w 2608737"/>
              <a:gd name="connsiteY74" fmla="*/ 886200 h 2383149"/>
              <a:gd name="connsiteX75" fmla="*/ 1586556 w 2608737"/>
              <a:gd name="connsiteY75" fmla="*/ 847658 h 2383149"/>
              <a:gd name="connsiteX76" fmla="*/ 1705787 w 2608737"/>
              <a:gd name="connsiteY76" fmla="*/ 705264 h 2383149"/>
              <a:gd name="connsiteX77" fmla="*/ 1776019 w 2608737"/>
              <a:gd name="connsiteY77" fmla="*/ 590265 h 2383149"/>
              <a:gd name="connsiteX78" fmla="*/ 1871030 w 2608737"/>
              <a:gd name="connsiteY78" fmla="*/ 181236 h 2383149"/>
              <a:gd name="connsiteX79" fmla="*/ 1749109 w 2608737"/>
              <a:gd name="connsiteY79" fmla="*/ 89288 h 2383149"/>
              <a:gd name="connsiteX80" fmla="*/ 1739707 w 2608737"/>
              <a:gd name="connsiteY80" fmla="*/ 661 h 2383149"/>
              <a:gd name="connsiteX81" fmla="*/ 1853766 w 2608737"/>
              <a:gd name="connsiteY81" fmla="*/ 24199 h 2383149"/>
              <a:gd name="connsiteX82" fmla="*/ 2002678 w 2608737"/>
              <a:gd name="connsiteY82" fmla="*/ 259887 h 2383149"/>
              <a:gd name="connsiteX83" fmla="*/ 1959013 w 2608737"/>
              <a:gd name="connsiteY83" fmla="*/ 513512 h 2383149"/>
              <a:gd name="connsiteX84" fmla="*/ 1919407 w 2608737"/>
              <a:gd name="connsiteY84" fmla="*/ 618613 h 2383149"/>
              <a:gd name="connsiteX85" fmla="*/ 1788848 w 2608737"/>
              <a:gd name="connsiteY85" fmla="*/ 807315 h 2383149"/>
              <a:gd name="connsiteX86" fmla="*/ 1752982 w 2608737"/>
              <a:gd name="connsiteY86" fmla="*/ 852534 h 2383149"/>
              <a:gd name="connsiteX87" fmla="*/ 1752980 w 2608737"/>
              <a:gd name="connsiteY87" fmla="*/ 852536 h 2383149"/>
              <a:gd name="connsiteX88" fmla="*/ 2244485 w 2608737"/>
              <a:gd name="connsiteY88" fmla="*/ 794480 h 2383149"/>
              <a:gd name="connsiteX89" fmla="*/ 2500235 w 2608737"/>
              <a:gd name="connsiteY89" fmla="*/ 861412 h 2383149"/>
              <a:gd name="connsiteX90" fmla="*/ 2543534 w 2608737"/>
              <a:gd name="connsiteY90" fmla="*/ 1242838 h 2383149"/>
              <a:gd name="connsiteX91" fmla="*/ 2390952 w 2608737"/>
              <a:gd name="connsiteY91" fmla="*/ 1326853 h 2383149"/>
              <a:gd name="connsiteX92" fmla="*/ 2251969 w 2608737"/>
              <a:gd name="connsiteY92" fmla="*/ 1409388 h 2383149"/>
              <a:gd name="connsiteX93" fmla="*/ 2229408 w 2608737"/>
              <a:gd name="connsiteY93" fmla="*/ 1415681 h 2383149"/>
              <a:gd name="connsiteX94" fmla="*/ 2083401 w 2608737"/>
              <a:gd name="connsiteY94" fmla="*/ 1437991 h 2383149"/>
              <a:gd name="connsiteX95" fmla="*/ 1918924 w 2608737"/>
              <a:gd name="connsiteY95" fmla="*/ 1436082 h 2383149"/>
              <a:gd name="connsiteX96" fmla="*/ 1958806 w 2608737"/>
              <a:gd name="connsiteY96" fmla="*/ 1496363 h 2383149"/>
              <a:gd name="connsiteX97" fmla="*/ 2363254 w 2608737"/>
              <a:gd name="connsiteY97" fmla="*/ 1940757 h 2383149"/>
              <a:gd name="connsiteX98" fmla="*/ 2432647 w 2608737"/>
              <a:gd name="connsiteY98" fmla="*/ 2106339 h 2383149"/>
              <a:gd name="connsiteX99" fmla="*/ 2454198 w 2608737"/>
              <a:gd name="connsiteY99" fmla="*/ 2218540 h 2383149"/>
              <a:gd name="connsiteX100" fmla="*/ 2455809 w 2608737"/>
              <a:gd name="connsiteY100" fmla="*/ 2251523 h 2383149"/>
              <a:gd name="connsiteX101" fmla="*/ 2230923 w 2608737"/>
              <a:gd name="connsiteY101" fmla="*/ 2381087 h 2383149"/>
              <a:gd name="connsiteX102" fmla="*/ 1905018 w 2608737"/>
              <a:gd name="connsiteY102" fmla="*/ 2258758 h 2383149"/>
              <a:gd name="connsiteX103" fmla="*/ 1643583 w 2608737"/>
              <a:gd name="connsiteY103" fmla="*/ 2035957 h 2383149"/>
              <a:gd name="connsiteX104" fmla="*/ 1439635 w 2608737"/>
              <a:gd name="connsiteY104" fmla="*/ 1741391 h 2383149"/>
              <a:gd name="connsiteX105" fmla="*/ 1388545 w 2608737"/>
              <a:gd name="connsiteY105" fmla="*/ 1684107 h 2383149"/>
              <a:gd name="connsiteX106" fmla="*/ 1235555 w 2608737"/>
              <a:gd name="connsiteY106" fmla="*/ 2151130 h 2383149"/>
              <a:gd name="connsiteX107" fmla="*/ 1096243 w 2608737"/>
              <a:gd name="connsiteY107" fmla="*/ 2273515 h 2383149"/>
              <a:gd name="connsiteX108" fmla="*/ 780250 w 2608737"/>
              <a:gd name="connsiteY108" fmla="*/ 2297732 h 2383149"/>
              <a:gd name="connsiteX109" fmla="*/ 699535 w 2608737"/>
              <a:gd name="connsiteY109" fmla="*/ 2134281 h 2383149"/>
              <a:gd name="connsiteX110" fmla="*/ 726446 w 2608737"/>
              <a:gd name="connsiteY110" fmla="*/ 1911702 h 2383149"/>
              <a:gd name="connsiteX111" fmla="*/ 836963 w 2608737"/>
              <a:gd name="connsiteY111" fmla="*/ 1642064 h 2383149"/>
              <a:gd name="connsiteX112" fmla="*/ 1010096 w 2608737"/>
              <a:gd name="connsiteY112" fmla="*/ 1426486 h 2383149"/>
              <a:gd name="connsiteX113" fmla="*/ 1024472 w 2608737"/>
              <a:gd name="connsiteY113" fmla="*/ 1373044 h 2383149"/>
              <a:gd name="connsiteX114" fmla="*/ 701593 w 2608737"/>
              <a:gd name="connsiteY114" fmla="*/ 1454569 h 2383149"/>
              <a:gd name="connsiteX115" fmla="*/ 604808 w 2608737"/>
              <a:gd name="connsiteY115" fmla="*/ 1450614 h 2383149"/>
              <a:gd name="connsiteX116" fmla="*/ 388714 w 2608737"/>
              <a:gd name="connsiteY116" fmla="*/ 1429627 h 2383149"/>
              <a:gd name="connsiteX117" fmla="*/ 152253 w 2608737"/>
              <a:gd name="connsiteY117" fmla="*/ 1379615 h 2383149"/>
              <a:gd name="connsiteX118" fmla="*/ 2566 w 2608737"/>
              <a:gd name="connsiteY118" fmla="*/ 1165133 h 2383149"/>
              <a:gd name="connsiteX119" fmla="*/ 130487 w 2608737"/>
              <a:gd name="connsiteY119" fmla="*/ 902626 h 2383149"/>
              <a:gd name="connsiteX120" fmla="*/ 384689 w 2608737"/>
              <a:gd name="connsiteY120" fmla="*/ 817270 h 2383149"/>
              <a:gd name="connsiteX121" fmla="*/ 506123 w 2608737"/>
              <a:gd name="connsiteY121" fmla="*/ 817067 h 2383149"/>
              <a:gd name="connsiteX122" fmla="*/ 640058 w 2608737"/>
              <a:gd name="connsiteY122" fmla="*/ 834793 h 2383149"/>
              <a:gd name="connsiteX123" fmla="*/ 734933 w 2608737"/>
              <a:gd name="connsiteY123" fmla="*/ 863565 h 2383149"/>
              <a:gd name="connsiteX124" fmla="*/ 823381 w 2608737"/>
              <a:gd name="connsiteY124" fmla="*/ 893627 h 2383149"/>
              <a:gd name="connsiteX125" fmla="*/ 741700 w 2608737"/>
              <a:gd name="connsiteY125" fmla="*/ 745170 h 2383149"/>
              <a:gd name="connsiteX126" fmla="*/ 678025 w 2608737"/>
              <a:gd name="connsiteY126" fmla="*/ 617033 h 2383149"/>
              <a:gd name="connsiteX127" fmla="*/ 607842 w 2608737"/>
              <a:gd name="connsiteY127" fmla="*/ 396500 h 2383149"/>
              <a:gd name="connsiteX128" fmla="*/ 751093 w 2608737"/>
              <a:gd name="connsiteY128" fmla="*/ 116933 h 2383149"/>
              <a:gd name="connsiteX129" fmla="*/ 922984 w 2608737"/>
              <a:gd name="connsiteY129" fmla="*/ 135478 h 2383149"/>
              <a:gd name="connsiteX130" fmla="*/ 1128674 w 2608737"/>
              <a:gd name="connsiteY130" fmla="*/ 323707 h 2383149"/>
              <a:gd name="connsiteX131" fmla="*/ 1196762 w 2608737"/>
              <a:gd name="connsiteY131" fmla="*/ 474119 h 2383149"/>
              <a:gd name="connsiteX132" fmla="*/ 1260631 w 2608737"/>
              <a:gd name="connsiteY132" fmla="*/ 705853 h 2383149"/>
              <a:gd name="connsiteX133" fmla="*/ 1324707 w 2608737"/>
              <a:gd name="connsiteY133" fmla="*/ 458941 h 2383149"/>
              <a:gd name="connsiteX134" fmla="*/ 1359742 w 2608737"/>
              <a:gd name="connsiteY134" fmla="*/ 371452 h 2383149"/>
              <a:gd name="connsiteX135" fmla="*/ 1516699 w 2608737"/>
              <a:gd name="connsiteY135" fmla="*/ 109618 h 2383149"/>
              <a:gd name="connsiteX136" fmla="*/ 1625900 w 2608737"/>
              <a:gd name="connsiteY136" fmla="*/ 21191 h 2383149"/>
              <a:gd name="connsiteX137" fmla="*/ 1739707 w 2608737"/>
              <a:gd name="connsiteY137" fmla="*/ 661 h 238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2608737" h="2383149">
                <a:moveTo>
                  <a:pt x="1396158" y="1334136"/>
                </a:moveTo>
                <a:lnTo>
                  <a:pt x="1396147" y="1334142"/>
                </a:lnTo>
                <a:cubicBezTo>
                  <a:pt x="1378160" y="1355756"/>
                  <a:pt x="1384995" y="1370763"/>
                  <a:pt x="1389385" y="1386026"/>
                </a:cubicBezTo>
                <a:cubicBezTo>
                  <a:pt x="1414436" y="1473183"/>
                  <a:pt x="1458579" y="1553887"/>
                  <a:pt x="1484378" y="1639641"/>
                </a:cubicBezTo>
                <a:cubicBezTo>
                  <a:pt x="1521985" y="1764687"/>
                  <a:pt x="1605327" y="1860997"/>
                  <a:pt x="1680564" y="1957032"/>
                </a:cubicBezTo>
                <a:cubicBezTo>
                  <a:pt x="1760749" y="2059369"/>
                  <a:pt x="1855812" y="2156709"/>
                  <a:pt x="1973923" y="2222906"/>
                </a:cubicBezTo>
                <a:cubicBezTo>
                  <a:pt x="2059995" y="2271137"/>
                  <a:pt x="2143321" y="2321900"/>
                  <a:pt x="2247891" y="2322289"/>
                </a:cubicBezTo>
                <a:cubicBezTo>
                  <a:pt x="2357271" y="2322697"/>
                  <a:pt x="2412742" y="2255745"/>
                  <a:pt x="2377676" y="2150776"/>
                </a:cubicBezTo>
                <a:cubicBezTo>
                  <a:pt x="2343600" y="2048777"/>
                  <a:pt x="2297607" y="1952534"/>
                  <a:pt x="2234183" y="1864335"/>
                </a:cubicBezTo>
                <a:cubicBezTo>
                  <a:pt x="2169940" y="1774996"/>
                  <a:pt x="2087118" y="1704406"/>
                  <a:pt x="2003756" y="1636533"/>
                </a:cubicBezTo>
                <a:cubicBezTo>
                  <a:pt x="1904321" y="1555574"/>
                  <a:pt x="1792287" y="1492835"/>
                  <a:pt x="1675949" y="1436091"/>
                </a:cubicBezTo>
                <a:cubicBezTo>
                  <a:pt x="1584841" y="1391656"/>
                  <a:pt x="1486382" y="1376690"/>
                  <a:pt x="1396158" y="1334136"/>
                </a:cubicBezTo>
                <a:close/>
                <a:moveTo>
                  <a:pt x="1234385" y="1296629"/>
                </a:moveTo>
                <a:cubicBezTo>
                  <a:pt x="1157264" y="1336835"/>
                  <a:pt x="1154865" y="1451510"/>
                  <a:pt x="1056467" y="1464011"/>
                </a:cubicBezTo>
                <a:cubicBezTo>
                  <a:pt x="1052038" y="1510342"/>
                  <a:pt x="1014804" y="1525914"/>
                  <a:pt x="989411" y="1551075"/>
                </a:cubicBezTo>
                <a:cubicBezTo>
                  <a:pt x="902322" y="1637345"/>
                  <a:pt x="870283" y="1753188"/>
                  <a:pt x="819197" y="1859482"/>
                </a:cubicBezTo>
                <a:cubicBezTo>
                  <a:pt x="760434" y="1981734"/>
                  <a:pt x="756861" y="2102490"/>
                  <a:pt x="798055" y="2227053"/>
                </a:cubicBezTo>
                <a:cubicBezTo>
                  <a:pt x="892732" y="2245294"/>
                  <a:pt x="1034608" y="2215185"/>
                  <a:pt x="1080870" y="2176570"/>
                </a:cubicBezTo>
                <a:cubicBezTo>
                  <a:pt x="1140709" y="2126620"/>
                  <a:pt x="1179348" y="2060430"/>
                  <a:pt x="1226452" y="2000680"/>
                </a:cubicBezTo>
                <a:cubicBezTo>
                  <a:pt x="1233154" y="1992173"/>
                  <a:pt x="1241645" y="1982290"/>
                  <a:pt x="1242546" y="1972393"/>
                </a:cubicBezTo>
                <a:cubicBezTo>
                  <a:pt x="1251254" y="1876455"/>
                  <a:pt x="1303064" y="1789174"/>
                  <a:pt x="1297245" y="1690437"/>
                </a:cubicBezTo>
                <a:cubicBezTo>
                  <a:pt x="1296190" y="1672432"/>
                  <a:pt x="1312478" y="1663417"/>
                  <a:pt x="1317572" y="1653783"/>
                </a:cubicBezTo>
                <a:cubicBezTo>
                  <a:pt x="1322547" y="1522482"/>
                  <a:pt x="1340854" y="1395958"/>
                  <a:pt x="1234385" y="1296629"/>
                </a:cubicBezTo>
                <a:close/>
                <a:moveTo>
                  <a:pt x="460830" y="920420"/>
                </a:moveTo>
                <a:cubicBezTo>
                  <a:pt x="419991" y="920791"/>
                  <a:pt x="380279" y="928976"/>
                  <a:pt x="340784" y="945524"/>
                </a:cubicBezTo>
                <a:cubicBezTo>
                  <a:pt x="256529" y="934405"/>
                  <a:pt x="116946" y="1019539"/>
                  <a:pt x="96254" y="1102478"/>
                </a:cubicBezTo>
                <a:cubicBezTo>
                  <a:pt x="84730" y="1148642"/>
                  <a:pt x="74687" y="1204641"/>
                  <a:pt x="114403" y="1242827"/>
                </a:cubicBezTo>
                <a:cubicBezTo>
                  <a:pt x="155867" y="1282685"/>
                  <a:pt x="212003" y="1302576"/>
                  <a:pt x="267629" y="1315578"/>
                </a:cubicBezTo>
                <a:cubicBezTo>
                  <a:pt x="397440" y="1345911"/>
                  <a:pt x="531253" y="1336033"/>
                  <a:pt x="662923" y="1347542"/>
                </a:cubicBezTo>
                <a:cubicBezTo>
                  <a:pt x="716967" y="1352271"/>
                  <a:pt x="779372" y="1332745"/>
                  <a:pt x="837910" y="1325114"/>
                </a:cubicBezTo>
                <a:cubicBezTo>
                  <a:pt x="895274" y="1317626"/>
                  <a:pt x="953730" y="1299605"/>
                  <a:pt x="1013274" y="1291595"/>
                </a:cubicBezTo>
                <a:cubicBezTo>
                  <a:pt x="1071979" y="1283714"/>
                  <a:pt x="1112266" y="1239522"/>
                  <a:pt x="1172357" y="1213832"/>
                </a:cubicBezTo>
                <a:cubicBezTo>
                  <a:pt x="1146421" y="1195931"/>
                  <a:pt x="1132996" y="1184803"/>
                  <a:pt x="1117994" y="1176592"/>
                </a:cubicBezTo>
                <a:cubicBezTo>
                  <a:pt x="990368" y="1106780"/>
                  <a:pt x="863789" y="1034859"/>
                  <a:pt x="733923" y="969543"/>
                </a:cubicBezTo>
                <a:cubicBezTo>
                  <a:pt x="689998" y="947437"/>
                  <a:pt x="643778" y="908071"/>
                  <a:pt x="587643" y="942200"/>
                </a:cubicBezTo>
                <a:cubicBezTo>
                  <a:pt x="543636" y="927493"/>
                  <a:pt x="501669" y="920050"/>
                  <a:pt x="460830" y="920420"/>
                </a:cubicBezTo>
                <a:close/>
                <a:moveTo>
                  <a:pt x="2216499" y="874444"/>
                </a:moveTo>
                <a:cubicBezTo>
                  <a:pt x="2181805" y="873970"/>
                  <a:pt x="2147216" y="876143"/>
                  <a:pt x="2113278" y="879464"/>
                </a:cubicBezTo>
                <a:cubicBezTo>
                  <a:pt x="2012318" y="889362"/>
                  <a:pt x="1913792" y="917753"/>
                  <a:pt x="1815028" y="942358"/>
                </a:cubicBezTo>
                <a:cubicBezTo>
                  <a:pt x="1773191" y="952783"/>
                  <a:pt x="1735631" y="965082"/>
                  <a:pt x="1698165" y="988903"/>
                </a:cubicBezTo>
                <a:cubicBezTo>
                  <a:pt x="1661703" y="1012120"/>
                  <a:pt x="1621014" y="1039748"/>
                  <a:pt x="1569054" y="1028675"/>
                </a:cubicBezTo>
                <a:cubicBezTo>
                  <a:pt x="1504741" y="1120400"/>
                  <a:pt x="1386793" y="1142872"/>
                  <a:pt x="1312654" y="1224284"/>
                </a:cubicBezTo>
                <a:cubicBezTo>
                  <a:pt x="1383100" y="1274779"/>
                  <a:pt x="1472233" y="1246661"/>
                  <a:pt x="1532178" y="1295203"/>
                </a:cubicBezTo>
                <a:cubicBezTo>
                  <a:pt x="1560247" y="1298865"/>
                  <a:pt x="1583613" y="1302779"/>
                  <a:pt x="1607124" y="1304788"/>
                </a:cubicBezTo>
                <a:cubicBezTo>
                  <a:pt x="1648070" y="1308291"/>
                  <a:pt x="1678865" y="1340060"/>
                  <a:pt x="1718636" y="1345346"/>
                </a:cubicBezTo>
                <a:cubicBezTo>
                  <a:pt x="1841302" y="1361649"/>
                  <a:pt x="1964742" y="1375622"/>
                  <a:pt x="2087823" y="1359741"/>
                </a:cubicBezTo>
                <a:cubicBezTo>
                  <a:pt x="2145878" y="1352247"/>
                  <a:pt x="2209253" y="1350882"/>
                  <a:pt x="2259475" y="1317323"/>
                </a:cubicBezTo>
                <a:cubicBezTo>
                  <a:pt x="2311815" y="1282348"/>
                  <a:pt x="2375620" y="1274092"/>
                  <a:pt x="2429356" y="1233704"/>
                </a:cubicBezTo>
                <a:lnTo>
                  <a:pt x="2429357" y="1233703"/>
                </a:lnTo>
                <a:cubicBezTo>
                  <a:pt x="2444813" y="1217811"/>
                  <a:pt x="2460169" y="1201823"/>
                  <a:pt x="2475742" y="1186047"/>
                </a:cubicBezTo>
                <a:cubicBezTo>
                  <a:pt x="2524988" y="1136147"/>
                  <a:pt x="2547235" y="1077705"/>
                  <a:pt x="2524281" y="1008749"/>
                </a:cubicBezTo>
                <a:cubicBezTo>
                  <a:pt x="2499457" y="934180"/>
                  <a:pt x="2447008" y="894422"/>
                  <a:pt x="2367209" y="892815"/>
                </a:cubicBezTo>
                <a:cubicBezTo>
                  <a:pt x="2351546" y="892494"/>
                  <a:pt x="2335831" y="888588"/>
                  <a:pt x="2320351" y="885308"/>
                </a:cubicBezTo>
                <a:cubicBezTo>
                  <a:pt x="2285992" y="878040"/>
                  <a:pt x="2251193" y="874918"/>
                  <a:pt x="2216499" y="874444"/>
                </a:cubicBezTo>
                <a:close/>
                <a:moveTo>
                  <a:pt x="849667" y="186175"/>
                </a:moveTo>
                <a:cubicBezTo>
                  <a:pt x="781029" y="189651"/>
                  <a:pt x="744743" y="222891"/>
                  <a:pt x="719724" y="276669"/>
                </a:cubicBezTo>
                <a:cubicBezTo>
                  <a:pt x="676738" y="369047"/>
                  <a:pt x="750494" y="448823"/>
                  <a:pt x="744243" y="536618"/>
                </a:cubicBezTo>
                <a:cubicBezTo>
                  <a:pt x="744066" y="539228"/>
                  <a:pt x="747859" y="541909"/>
                  <a:pt x="748788" y="544878"/>
                </a:cubicBezTo>
                <a:cubicBezTo>
                  <a:pt x="777412" y="637178"/>
                  <a:pt x="857233" y="706034"/>
                  <a:pt x="863650" y="803916"/>
                </a:cubicBezTo>
                <a:cubicBezTo>
                  <a:pt x="897583" y="827641"/>
                  <a:pt x="935314" y="841294"/>
                  <a:pt x="945752" y="880395"/>
                </a:cubicBezTo>
                <a:cubicBezTo>
                  <a:pt x="954139" y="911813"/>
                  <a:pt x="977119" y="930768"/>
                  <a:pt x="995838" y="954334"/>
                </a:cubicBezTo>
                <a:cubicBezTo>
                  <a:pt x="1032648" y="1000661"/>
                  <a:pt x="1092310" y="1019769"/>
                  <a:pt x="1126397" y="1069112"/>
                </a:cubicBezTo>
                <a:cubicBezTo>
                  <a:pt x="1134094" y="1080259"/>
                  <a:pt x="1149607" y="1085504"/>
                  <a:pt x="1173476" y="1077424"/>
                </a:cubicBezTo>
                <a:cubicBezTo>
                  <a:pt x="1152558" y="1017920"/>
                  <a:pt x="1173277" y="960297"/>
                  <a:pt x="1174150" y="901934"/>
                </a:cubicBezTo>
                <a:cubicBezTo>
                  <a:pt x="1176218" y="763432"/>
                  <a:pt x="1129532" y="631504"/>
                  <a:pt x="1121389" y="494464"/>
                </a:cubicBezTo>
                <a:cubicBezTo>
                  <a:pt x="1117772" y="433723"/>
                  <a:pt x="1073137" y="390643"/>
                  <a:pt x="1041477" y="344784"/>
                </a:cubicBezTo>
                <a:cubicBezTo>
                  <a:pt x="991737" y="272773"/>
                  <a:pt x="941416" y="194823"/>
                  <a:pt x="849667" y="186175"/>
                </a:cubicBezTo>
                <a:close/>
                <a:moveTo>
                  <a:pt x="1749109" y="89288"/>
                </a:moveTo>
                <a:cubicBezTo>
                  <a:pt x="1730809" y="90744"/>
                  <a:pt x="1711756" y="96398"/>
                  <a:pt x="1692783" y="106562"/>
                </a:cubicBezTo>
                <a:cubicBezTo>
                  <a:pt x="1663438" y="122264"/>
                  <a:pt x="1641194" y="147392"/>
                  <a:pt x="1614114" y="162777"/>
                </a:cubicBezTo>
                <a:cubicBezTo>
                  <a:pt x="1527546" y="212001"/>
                  <a:pt x="1493126" y="299984"/>
                  <a:pt x="1457349" y="380802"/>
                </a:cubicBezTo>
                <a:cubicBezTo>
                  <a:pt x="1427723" y="447730"/>
                  <a:pt x="1403636" y="519622"/>
                  <a:pt x="1386778" y="594294"/>
                </a:cubicBezTo>
                <a:cubicBezTo>
                  <a:pt x="1364095" y="694753"/>
                  <a:pt x="1344490" y="795178"/>
                  <a:pt x="1333594" y="897068"/>
                </a:cubicBezTo>
                <a:cubicBezTo>
                  <a:pt x="1328417" y="945398"/>
                  <a:pt x="1344542" y="994912"/>
                  <a:pt x="1342062" y="1048112"/>
                </a:cubicBezTo>
                <a:cubicBezTo>
                  <a:pt x="1406168" y="984689"/>
                  <a:pt x="1467939" y="923472"/>
                  <a:pt x="1555026" y="886200"/>
                </a:cubicBezTo>
                <a:cubicBezTo>
                  <a:pt x="1564696" y="873976"/>
                  <a:pt x="1572807" y="856339"/>
                  <a:pt x="1586556" y="847658"/>
                </a:cubicBezTo>
                <a:cubicBezTo>
                  <a:pt x="1642062" y="812671"/>
                  <a:pt x="1673061" y="760307"/>
                  <a:pt x="1705787" y="705264"/>
                </a:cubicBezTo>
                <a:cubicBezTo>
                  <a:pt x="1728452" y="667128"/>
                  <a:pt x="1750678" y="627554"/>
                  <a:pt x="1776019" y="590265"/>
                </a:cubicBezTo>
                <a:cubicBezTo>
                  <a:pt x="1859582" y="467320"/>
                  <a:pt x="1917618" y="336340"/>
                  <a:pt x="1871030" y="181236"/>
                </a:cubicBezTo>
                <a:cubicBezTo>
                  <a:pt x="1852139" y="118355"/>
                  <a:pt x="1804010" y="84923"/>
                  <a:pt x="1749109" y="89288"/>
                </a:cubicBezTo>
                <a:close/>
                <a:moveTo>
                  <a:pt x="1739707" y="661"/>
                </a:moveTo>
                <a:cubicBezTo>
                  <a:pt x="1776797" y="-1971"/>
                  <a:pt x="1813929" y="2741"/>
                  <a:pt x="1853766" y="24199"/>
                </a:cubicBezTo>
                <a:cubicBezTo>
                  <a:pt x="1953144" y="77722"/>
                  <a:pt x="2000275" y="156325"/>
                  <a:pt x="2002678" y="259887"/>
                </a:cubicBezTo>
                <a:cubicBezTo>
                  <a:pt x="2004670" y="345488"/>
                  <a:pt x="1999267" y="433757"/>
                  <a:pt x="1959013" y="513512"/>
                </a:cubicBezTo>
                <a:cubicBezTo>
                  <a:pt x="1941838" y="547551"/>
                  <a:pt x="1937515" y="589367"/>
                  <a:pt x="1919407" y="618613"/>
                </a:cubicBezTo>
                <a:cubicBezTo>
                  <a:pt x="1879351" y="683313"/>
                  <a:pt x="1846247" y="754410"/>
                  <a:pt x="1788848" y="807315"/>
                </a:cubicBezTo>
                <a:cubicBezTo>
                  <a:pt x="1775226" y="819867"/>
                  <a:pt x="1758247" y="829130"/>
                  <a:pt x="1752982" y="852534"/>
                </a:cubicBezTo>
                <a:lnTo>
                  <a:pt x="1752980" y="852536"/>
                </a:lnTo>
                <a:cubicBezTo>
                  <a:pt x="1914294" y="798271"/>
                  <a:pt x="2078405" y="792829"/>
                  <a:pt x="2244485" y="794480"/>
                </a:cubicBezTo>
                <a:cubicBezTo>
                  <a:pt x="2337139" y="795397"/>
                  <a:pt x="2422920" y="810401"/>
                  <a:pt x="2500235" y="861412"/>
                </a:cubicBezTo>
                <a:cubicBezTo>
                  <a:pt x="2595529" y="924279"/>
                  <a:pt x="2665881" y="1133767"/>
                  <a:pt x="2543534" y="1242838"/>
                </a:cubicBezTo>
                <a:cubicBezTo>
                  <a:pt x="2498876" y="1282648"/>
                  <a:pt x="2454454" y="1318721"/>
                  <a:pt x="2390952" y="1326853"/>
                </a:cubicBezTo>
                <a:cubicBezTo>
                  <a:pt x="2362308" y="1380235"/>
                  <a:pt x="2298763" y="1376752"/>
                  <a:pt x="2251969" y="1409388"/>
                </a:cubicBezTo>
                <a:cubicBezTo>
                  <a:pt x="2245384" y="1413982"/>
                  <a:pt x="2237420" y="1416365"/>
                  <a:pt x="2229408" y="1415681"/>
                </a:cubicBezTo>
                <a:cubicBezTo>
                  <a:pt x="2181015" y="1411548"/>
                  <a:pt x="2132830" y="1428714"/>
                  <a:pt x="2083401" y="1437991"/>
                </a:cubicBezTo>
                <a:cubicBezTo>
                  <a:pt x="2030497" y="1447918"/>
                  <a:pt x="1977018" y="1447225"/>
                  <a:pt x="1918924" y="1436082"/>
                </a:cubicBezTo>
                <a:cubicBezTo>
                  <a:pt x="1922856" y="1468779"/>
                  <a:pt x="1938915" y="1481632"/>
                  <a:pt x="1958806" y="1496363"/>
                </a:cubicBezTo>
                <a:cubicBezTo>
                  <a:pt x="2122606" y="1617673"/>
                  <a:pt x="2280897" y="1743860"/>
                  <a:pt x="2363254" y="1940757"/>
                </a:cubicBezTo>
                <a:cubicBezTo>
                  <a:pt x="2386413" y="1996125"/>
                  <a:pt x="2431564" y="2044850"/>
                  <a:pt x="2432647" y="2106339"/>
                </a:cubicBezTo>
                <a:cubicBezTo>
                  <a:pt x="2433376" y="2147883"/>
                  <a:pt x="2434044" y="2186680"/>
                  <a:pt x="2454198" y="2218540"/>
                </a:cubicBezTo>
                <a:cubicBezTo>
                  <a:pt x="2460434" y="2228396"/>
                  <a:pt x="2460763" y="2241007"/>
                  <a:pt x="2455809" y="2251523"/>
                </a:cubicBezTo>
                <a:cubicBezTo>
                  <a:pt x="2413650" y="2341014"/>
                  <a:pt x="2321924" y="2394553"/>
                  <a:pt x="2230923" y="2381087"/>
                </a:cubicBezTo>
                <a:cubicBezTo>
                  <a:pt x="2113828" y="2363759"/>
                  <a:pt x="2009865" y="2314599"/>
                  <a:pt x="1905018" y="2258758"/>
                </a:cubicBezTo>
                <a:cubicBezTo>
                  <a:pt x="1799308" y="2202473"/>
                  <a:pt x="1721698" y="2117594"/>
                  <a:pt x="1643583" y="2035957"/>
                </a:cubicBezTo>
                <a:cubicBezTo>
                  <a:pt x="1561875" y="1950532"/>
                  <a:pt x="1483583" y="1856452"/>
                  <a:pt x="1439635" y="1741391"/>
                </a:cubicBezTo>
                <a:cubicBezTo>
                  <a:pt x="1423216" y="1698359"/>
                  <a:pt x="1420319" y="1698681"/>
                  <a:pt x="1388545" y="1684107"/>
                </a:cubicBezTo>
                <a:cubicBezTo>
                  <a:pt x="1378553" y="1851628"/>
                  <a:pt x="1330109" y="2006105"/>
                  <a:pt x="1235555" y="2151130"/>
                </a:cubicBezTo>
                <a:cubicBezTo>
                  <a:pt x="1169087" y="2163010"/>
                  <a:pt x="1157560" y="2244866"/>
                  <a:pt x="1096243" y="2273515"/>
                </a:cubicBezTo>
                <a:cubicBezTo>
                  <a:pt x="992945" y="2321776"/>
                  <a:pt x="884641" y="2355674"/>
                  <a:pt x="780250" y="2297732"/>
                </a:cubicBezTo>
                <a:cubicBezTo>
                  <a:pt x="729008" y="2269282"/>
                  <a:pt x="696339" y="2201007"/>
                  <a:pt x="699535" y="2134281"/>
                </a:cubicBezTo>
                <a:cubicBezTo>
                  <a:pt x="703111" y="2059782"/>
                  <a:pt x="714740" y="1985492"/>
                  <a:pt x="726446" y="1911702"/>
                </a:cubicBezTo>
                <a:cubicBezTo>
                  <a:pt x="742039" y="1813386"/>
                  <a:pt x="778938" y="1721118"/>
                  <a:pt x="836963" y="1642064"/>
                </a:cubicBezTo>
                <a:cubicBezTo>
                  <a:pt x="891301" y="1568047"/>
                  <a:pt x="932548" y="1482257"/>
                  <a:pt x="1010096" y="1426486"/>
                </a:cubicBezTo>
                <a:cubicBezTo>
                  <a:pt x="1024871" y="1415867"/>
                  <a:pt x="1031692" y="1399956"/>
                  <a:pt x="1024472" y="1373044"/>
                </a:cubicBezTo>
                <a:cubicBezTo>
                  <a:pt x="927096" y="1420684"/>
                  <a:pt x="821317" y="1426321"/>
                  <a:pt x="701593" y="1454569"/>
                </a:cubicBezTo>
                <a:cubicBezTo>
                  <a:pt x="681449" y="1469416"/>
                  <a:pt x="645317" y="1458365"/>
                  <a:pt x="604808" y="1450614"/>
                </a:cubicBezTo>
                <a:cubicBezTo>
                  <a:pt x="533987" y="1437033"/>
                  <a:pt x="460958" y="1434597"/>
                  <a:pt x="388714" y="1429627"/>
                </a:cubicBezTo>
                <a:cubicBezTo>
                  <a:pt x="307598" y="1424061"/>
                  <a:pt x="230576" y="1396990"/>
                  <a:pt x="152253" y="1379615"/>
                </a:cubicBezTo>
                <a:cubicBezTo>
                  <a:pt x="64736" y="1360219"/>
                  <a:pt x="14315" y="1252972"/>
                  <a:pt x="2566" y="1165133"/>
                </a:cubicBezTo>
                <a:cubicBezTo>
                  <a:pt x="-13724" y="1043342"/>
                  <a:pt x="49781" y="962114"/>
                  <a:pt x="130487" y="902626"/>
                </a:cubicBezTo>
                <a:cubicBezTo>
                  <a:pt x="200738" y="850858"/>
                  <a:pt x="284644" y="803333"/>
                  <a:pt x="384689" y="817270"/>
                </a:cubicBezTo>
                <a:cubicBezTo>
                  <a:pt x="424728" y="822844"/>
                  <a:pt x="472132" y="802275"/>
                  <a:pt x="506123" y="817067"/>
                </a:cubicBezTo>
                <a:cubicBezTo>
                  <a:pt x="551919" y="836982"/>
                  <a:pt x="595095" y="832528"/>
                  <a:pt x="640058" y="834793"/>
                </a:cubicBezTo>
                <a:cubicBezTo>
                  <a:pt x="673850" y="836506"/>
                  <a:pt x="705353" y="845705"/>
                  <a:pt x="734933" y="863565"/>
                </a:cubicBezTo>
                <a:cubicBezTo>
                  <a:pt x="758800" y="877958"/>
                  <a:pt x="784035" y="891164"/>
                  <a:pt x="823381" y="893627"/>
                </a:cubicBezTo>
                <a:cubicBezTo>
                  <a:pt x="794475" y="839061"/>
                  <a:pt x="776511" y="784631"/>
                  <a:pt x="741700" y="745170"/>
                </a:cubicBezTo>
                <a:cubicBezTo>
                  <a:pt x="707232" y="706116"/>
                  <a:pt x="685076" y="666789"/>
                  <a:pt x="678025" y="617033"/>
                </a:cubicBezTo>
                <a:cubicBezTo>
                  <a:pt x="667100" y="539904"/>
                  <a:pt x="615642" y="477407"/>
                  <a:pt x="607842" y="396500"/>
                </a:cubicBezTo>
                <a:cubicBezTo>
                  <a:pt x="597794" y="292026"/>
                  <a:pt x="660443" y="170077"/>
                  <a:pt x="751093" y="116933"/>
                </a:cubicBezTo>
                <a:cubicBezTo>
                  <a:pt x="821148" y="75869"/>
                  <a:pt x="863124" y="111995"/>
                  <a:pt x="922984" y="135478"/>
                </a:cubicBezTo>
                <a:cubicBezTo>
                  <a:pt x="1019718" y="173400"/>
                  <a:pt x="1062163" y="259283"/>
                  <a:pt x="1128674" y="323707"/>
                </a:cubicBezTo>
                <a:cubicBezTo>
                  <a:pt x="1171426" y="365121"/>
                  <a:pt x="1176931" y="423001"/>
                  <a:pt x="1196762" y="474119"/>
                </a:cubicBezTo>
                <a:cubicBezTo>
                  <a:pt x="1225594" y="548434"/>
                  <a:pt x="1250914" y="624411"/>
                  <a:pt x="1260631" y="705853"/>
                </a:cubicBezTo>
                <a:cubicBezTo>
                  <a:pt x="1268661" y="619794"/>
                  <a:pt x="1320516" y="545897"/>
                  <a:pt x="1324707" y="458941"/>
                </a:cubicBezTo>
                <a:cubicBezTo>
                  <a:pt x="1326338" y="425149"/>
                  <a:pt x="1343019" y="397611"/>
                  <a:pt x="1359742" y="371452"/>
                </a:cubicBezTo>
                <a:cubicBezTo>
                  <a:pt x="1414601" y="285617"/>
                  <a:pt x="1437155" y="180002"/>
                  <a:pt x="1516699" y="109618"/>
                </a:cubicBezTo>
                <a:cubicBezTo>
                  <a:pt x="1553044" y="77443"/>
                  <a:pt x="1604106" y="63729"/>
                  <a:pt x="1625900" y="21191"/>
                </a:cubicBezTo>
                <a:cubicBezTo>
                  <a:pt x="1665570" y="13271"/>
                  <a:pt x="1702618" y="3294"/>
                  <a:pt x="1739707" y="661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238246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2D24C3BB-ED1D-D764-B3BE-D01B7721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221" y="2974270"/>
            <a:ext cx="4759661" cy="3586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D27CB2B8-8361-5BE2-C358-5614954AEE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78699" y="2974270"/>
            <a:ext cx="6616075" cy="358650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70F7124-DDD5-D27C-0298-761B9633EDD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2688" y="4934413"/>
            <a:ext cx="2339736" cy="1432351"/>
          </a:xfrm>
          <a:custGeom>
            <a:avLst/>
            <a:gdLst>
              <a:gd name="connsiteX0" fmla="*/ 983486 w 2339736"/>
              <a:gd name="connsiteY0" fmla="*/ 18442 h 1432351"/>
              <a:gd name="connsiteX1" fmla="*/ 983477 w 2339736"/>
              <a:gd name="connsiteY1" fmla="*/ 18444 h 1432351"/>
              <a:gd name="connsiteX2" fmla="*/ 983476 w 2339736"/>
              <a:gd name="connsiteY2" fmla="*/ 18444 h 1432351"/>
              <a:gd name="connsiteX3" fmla="*/ 1186742 w 2339736"/>
              <a:gd name="connsiteY3" fmla="*/ 397 h 1432351"/>
              <a:gd name="connsiteX4" fmla="*/ 1295254 w 2339736"/>
              <a:gd name="connsiteY4" fmla="*/ 11740 h 1432351"/>
              <a:gd name="connsiteX5" fmla="*/ 1330226 w 2339736"/>
              <a:gd name="connsiteY5" fmla="*/ 35551 h 1432351"/>
              <a:gd name="connsiteX6" fmla="*/ 1264422 w 2339736"/>
              <a:gd name="connsiteY6" fmla="*/ 40839 h 1432351"/>
              <a:gd name="connsiteX7" fmla="*/ 1196666 w 2339736"/>
              <a:gd name="connsiteY7" fmla="*/ 42177 h 1432351"/>
              <a:gd name="connsiteX8" fmla="*/ 989782 w 2339736"/>
              <a:gd name="connsiteY8" fmla="*/ 65659 h 1432351"/>
              <a:gd name="connsiteX9" fmla="*/ 821896 w 2339736"/>
              <a:gd name="connsiteY9" fmla="*/ 100943 h 1432351"/>
              <a:gd name="connsiteX10" fmla="*/ 812941 w 2339736"/>
              <a:gd name="connsiteY10" fmla="*/ 103148 h 1432351"/>
              <a:gd name="connsiteX11" fmla="*/ 650015 w 2339736"/>
              <a:gd name="connsiteY11" fmla="*/ 173802 h 1432351"/>
              <a:gd name="connsiteX12" fmla="*/ 606457 w 2339736"/>
              <a:gd name="connsiteY12" fmla="*/ 193409 h 1432351"/>
              <a:gd name="connsiteX13" fmla="*/ 566896 w 2339736"/>
              <a:gd name="connsiteY13" fmla="*/ 223181 h 1432351"/>
              <a:gd name="connsiteX14" fmla="*/ 456905 w 2339736"/>
              <a:gd name="connsiteY14" fmla="*/ 300208 h 1432351"/>
              <a:gd name="connsiteX15" fmla="*/ 389935 w 2339736"/>
              <a:gd name="connsiteY15" fmla="*/ 343405 h 1432351"/>
              <a:gd name="connsiteX16" fmla="*/ 349064 w 2339736"/>
              <a:gd name="connsiteY16" fmla="*/ 386150 h 1432351"/>
              <a:gd name="connsiteX17" fmla="*/ 308971 w 2339736"/>
              <a:gd name="connsiteY17" fmla="*/ 421044 h 1432351"/>
              <a:gd name="connsiteX18" fmla="*/ 266500 w 2339736"/>
              <a:gd name="connsiteY18" fmla="*/ 465762 h 1432351"/>
              <a:gd name="connsiteX19" fmla="*/ 232924 w 2339736"/>
              <a:gd name="connsiteY19" fmla="*/ 500462 h 1432351"/>
              <a:gd name="connsiteX20" fmla="*/ 158676 w 2339736"/>
              <a:gd name="connsiteY20" fmla="*/ 611194 h 1432351"/>
              <a:gd name="connsiteX21" fmla="*/ 155947 w 2339736"/>
              <a:gd name="connsiteY21" fmla="*/ 616840 h 1432351"/>
              <a:gd name="connsiteX22" fmla="*/ 100836 w 2339736"/>
              <a:gd name="connsiteY22" fmla="*/ 787542 h 1432351"/>
              <a:gd name="connsiteX23" fmla="*/ 86557 w 2339736"/>
              <a:gd name="connsiteY23" fmla="*/ 924856 h 1432351"/>
              <a:gd name="connsiteX24" fmla="*/ 117509 w 2339736"/>
              <a:gd name="connsiteY24" fmla="*/ 1001331 h 1432351"/>
              <a:gd name="connsiteX25" fmla="*/ 167642 w 2339736"/>
              <a:gd name="connsiteY25" fmla="*/ 1097387 h 1432351"/>
              <a:gd name="connsiteX26" fmla="*/ 169976 w 2339736"/>
              <a:gd name="connsiteY26" fmla="*/ 1102414 h 1432351"/>
              <a:gd name="connsiteX27" fmla="*/ 314221 w 2339736"/>
              <a:gd name="connsiteY27" fmla="*/ 1223503 h 1432351"/>
              <a:gd name="connsiteX28" fmla="*/ 392198 w 2339736"/>
              <a:gd name="connsiteY28" fmla="*/ 1273543 h 1432351"/>
              <a:gd name="connsiteX29" fmla="*/ 469702 w 2339736"/>
              <a:gd name="connsiteY29" fmla="*/ 1310676 h 1432351"/>
              <a:gd name="connsiteX30" fmla="*/ 746203 w 2339736"/>
              <a:gd name="connsiteY30" fmla="*/ 1365355 h 1432351"/>
              <a:gd name="connsiteX31" fmla="*/ 881350 w 2339736"/>
              <a:gd name="connsiteY31" fmla="*/ 1377334 h 1432351"/>
              <a:gd name="connsiteX32" fmla="*/ 925879 w 2339736"/>
              <a:gd name="connsiteY32" fmla="*/ 1377588 h 1432351"/>
              <a:gd name="connsiteX33" fmla="*/ 1349536 w 2339736"/>
              <a:gd name="connsiteY33" fmla="*/ 1333242 h 1432351"/>
              <a:gd name="connsiteX34" fmla="*/ 1500008 w 2339736"/>
              <a:gd name="connsiteY34" fmla="*/ 1292962 h 1432351"/>
              <a:gd name="connsiteX35" fmla="*/ 1665862 w 2339736"/>
              <a:gd name="connsiteY35" fmla="*/ 1230998 h 1432351"/>
              <a:gd name="connsiteX36" fmla="*/ 1765656 w 2339736"/>
              <a:gd name="connsiteY36" fmla="*/ 1186751 h 1432351"/>
              <a:gd name="connsiteX37" fmla="*/ 1852216 w 2339736"/>
              <a:gd name="connsiteY37" fmla="*/ 1129105 h 1432351"/>
              <a:gd name="connsiteX38" fmla="*/ 1942100 w 2339736"/>
              <a:gd name="connsiteY38" fmla="*/ 1068764 h 1432351"/>
              <a:gd name="connsiteX39" fmla="*/ 1949879 w 2339736"/>
              <a:gd name="connsiteY39" fmla="*/ 1064909 h 1432351"/>
              <a:gd name="connsiteX40" fmla="*/ 2035795 w 2339736"/>
              <a:gd name="connsiteY40" fmla="*/ 986245 h 1432351"/>
              <a:gd name="connsiteX41" fmla="*/ 2127561 w 2339736"/>
              <a:gd name="connsiteY41" fmla="*/ 892917 h 1432351"/>
              <a:gd name="connsiteX42" fmla="*/ 2153174 w 2339736"/>
              <a:gd name="connsiteY42" fmla="*/ 858674 h 1432351"/>
              <a:gd name="connsiteX43" fmla="*/ 2238341 w 2339736"/>
              <a:gd name="connsiteY43" fmla="*/ 705585 h 1432351"/>
              <a:gd name="connsiteX44" fmla="*/ 2255603 w 2339736"/>
              <a:gd name="connsiteY44" fmla="*/ 621094 h 1432351"/>
              <a:gd name="connsiteX45" fmla="*/ 2239715 w 2339736"/>
              <a:gd name="connsiteY45" fmla="*/ 476228 h 1432351"/>
              <a:gd name="connsiteX46" fmla="*/ 2204876 w 2339736"/>
              <a:gd name="connsiteY46" fmla="*/ 366016 h 1432351"/>
              <a:gd name="connsiteX47" fmla="*/ 2151925 w 2339736"/>
              <a:gd name="connsiteY47" fmla="*/ 291486 h 1432351"/>
              <a:gd name="connsiteX48" fmla="*/ 2136911 w 2339736"/>
              <a:gd name="connsiteY48" fmla="*/ 273279 h 1432351"/>
              <a:gd name="connsiteX49" fmla="*/ 1971237 w 2339736"/>
              <a:gd name="connsiteY49" fmla="*/ 150240 h 1432351"/>
              <a:gd name="connsiteX50" fmla="*/ 1931443 w 2339736"/>
              <a:gd name="connsiteY50" fmla="*/ 123085 h 1432351"/>
              <a:gd name="connsiteX51" fmla="*/ 1682540 w 2339736"/>
              <a:gd name="connsiteY51" fmla="*/ 68288 h 1432351"/>
              <a:gd name="connsiteX52" fmla="*/ 1413932 w 2339736"/>
              <a:gd name="connsiteY52" fmla="*/ 62174 h 1432351"/>
              <a:gd name="connsiteX53" fmla="*/ 1450042 w 2339736"/>
              <a:gd name="connsiteY53" fmla="*/ 26000 h 1432351"/>
              <a:gd name="connsiteX54" fmla="*/ 1624701 w 2339736"/>
              <a:gd name="connsiteY54" fmla="*/ 14197 h 1432351"/>
              <a:gd name="connsiteX55" fmla="*/ 1741370 w 2339736"/>
              <a:gd name="connsiteY55" fmla="*/ 19068 h 1432351"/>
              <a:gd name="connsiteX56" fmla="*/ 1779303 w 2339736"/>
              <a:gd name="connsiteY56" fmla="*/ 20483 h 1432351"/>
              <a:gd name="connsiteX57" fmla="*/ 1878479 w 2339736"/>
              <a:gd name="connsiteY57" fmla="*/ 40755 h 1432351"/>
              <a:gd name="connsiteX58" fmla="*/ 1971121 w 2339736"/>
              <a:gd name="connsiteY58" fmla="*/ 77263 h 1432351"/>
              <a:gd name="connsiteX59" fmla="*/ 2051104 w 2339736"/>
              <a:gd name="connsiteY59" fmla="*/ 114669 h 1432351"/>
              <a:gd name="connsiteX60" fmla="*/ 2123226 w 2339736"/>
              <a:gd name="connsiteY60" fmla="*/ 164386 h 1432351"/>
              <a:gd name="connsiteX61" fmla="*/ 2245585 w 2339736"/>
              <a:gd name="connsiteY61" fmla="*/ 272961 h 1432351"/>
              <a:gd name="connsiteX62" fmla="*/ 2259299 w 2339736"/>
              <a:gd name="connsiteY62" fmla="*/ 305030 h 1432351"/>
              <a:gd name="connsiteX63" fmla="*/ 2288895 w 2339736"/>
              <a:gd name="connsiteY63" fmla="*/ 347010 h 1432351"/>
              <a:gd name="connsiteX64" fmla="*/ 2311156 w 2339736"/>
              <a:gd name="connsiteY64" fmla="*/ 406221 h 1432351"/>
              <a:gd name="connsiteX65" fmla="*/ 2327979 w 2339736"/>
              <a:gd name="connsiteY65" fmla="*/ 456109 h 1432351"/>
              <a:gd name="connsiteX66" fmla="*/ 2338191 w 2339736"/>
              <a:gd name="connsiteY66" fmla="*/ 535331 h 1432351"/>
              <a:gd name="connsiteX67" fmla="*/ 2325146 w 2339736"/>
              <a:gd name="connsiteY67" fmla="*/ 645247 h 1432351"/>
              <a:gd name="connsiteX68" fmla="*/ 2298666 w 2339736"/>
              <a:gd name="connsiteY68" fmla="*/ 744786 h 1432351"/>
              <a:gd name="connsiteX69" fmla="*/ 2258997 w 2339736"/>
              <a:gd name="connsiteY69" fmla="*/ 824493 h 1432351"/>
              <a:gd name="connsiteX70" fmla="*/ 2243588 w 2339736"/>
              <a:gd name="connsiteY70" fmla="*/ 840003 h 1432351"/>
              <a:gd name="connsiteX71" fmla="*/ 2215825 w 2339736"/>
              <a:gd name="connsiteY71" fmla="*/ 875298 h 1432351"/>
              <a:gd name="connsiteX72" fmla="*/ 2185106 w 2339736"/>
              <a:gd name="connsiteY72" fmla="*/ 912890 h 1432351"/>
              <a:gd name="connsiteX73" fmla="*/ 2071823 w 2339736"/>
              <a:gd name="connsiteY73" fmla="*/ 1033500 h 1432351"/>
              <a:gd name="connsiteX74" fmla="*/ 2044127 w 2339736"/>
              <a:gd name="connsiteY74" fmla="*/ 1047570 h 1432351"/>
              <a:gd name="connsiteX75" fmla="*/ 1935718 w 2339736"/>
              <a:gd name="connsiteY75" fmla="*/ 1132042 h 1432351"/>
              <a:gd name="connsiteX76" fmla="*/ 1923395 w 2339736"/>
              <a:gd name="connsiteY76" fmla="*/ 1139136 h 1432351"/>
              <a:gd name="connsiteX77" fmla="*/ 1686847 w 2339736"/>
              <a:gd name="connsiteY77" fmla="*/ 1276810 h 1432351"/>
              <a:gd name="connsiteX78" fmla="*/ 1554806 w 2339736"/>
              <a:gd name="connsiteY78" fmla="*/ 1332638 h 1432351"/>
              <a:gd name="connsiteX79" fmla="*/ 1417390 w 2339736"/>
              <a:gd name="connsiteY79" fmla="*/ 1366905 h 1432351"/>
              <a:gd name="connsiteX80" fmla="*/ 1344564 w 2339736"/>
              <a:gd name="connsiteY80" fmla="*/ 1390513 h 1432351"/>
              <a:gd name="connsiteX81" fmla="*/ 1091939 w 2339736"/>
              <a:gd name="connsiteY81" fmla="*/ 1420034 h 1432351"/>
              <a:gd name="connsiteX82" fmla="*/ 1042969 w 2339736"/>
              <a:gd name="connsiteY82" fmla="*/ 1427616 h 1432351"/>
              <a:gd name="connsiteX83" fmla="*/ 848826 w 2339736"/>
              <a:gd name="connsiteY83" fmla="*/ 1424515 h 1432351"/>
              <a:gd name="connsiteX84" fmla="*/ 828529 w 2339736"/>
              <a:gd name="connsiteY84" fmla="*/ 1423456 h 1432351"/>
              <a:gd name="connsiteX85" fmla="*/ 715006 w 2339736"/>
              <a:gd name="connsiteY85" fmla="*/ 1411732 h 1432351"/>
              <a:gd name="connsiteX86" fmla="*/ 568442 w 2339736"/>
              <a:gd name="connsiteY86" fmla="*/ 1396141 h 1432351"/>
              <a:gd name="connsiteX87" fmla="*/ 468845 w 2339736"/>
              <a:gd name="connsiteY87" fmla="*/ 1370294 h 1432351"/>
              <a:gd name="connsiteX88" fmla="*/ 327799 w 2339736"/>
              <a:gd name="connsiteY88" fmla="*/ 1313744 h 1432351"/>
              <a:gd name="connsiteX89" fmla="*/ 311760 w 2339736"/>
              <a:gd name="connsiteY89" fmla="*/ 1304764 h 1432351"/>
              <a:gd name="connsiteX90" fmla="*/ 155894 w 2339736"/>
              <a:gd name="connsiteY90" fmla="*/ 1191846 h 1432351"/>
              <a:gd name="connsiteX91" fmla="*/ 80446 w 2339736"/>
              <a:gd name="connsiteY91" fmla="*/ 1116491 h 1432351"/>
              <a:gd name="connsiteX92" fmla="*/ 58247 w 2339736"/>
              <a:gd name="connsiteY92" fmla="*/ 1070712 h 1432351"/>
              <a:gd name="connsiteX93" fmla="*/ 29064 w 2339736"/>
              <a:gd name="connsiteY93" fmla="*/ 992544 h 1432351"/>
              <a:gd name="connsiteX94" fmla="*/ 10278 w 2339736"/>
              <a:gd name="connsiteY94" fmla="*/ 956306 h 1432351"/>
              <a:gd name="connsiteX95" fmla="*/ 3187 w 2339736"/>
              <a:gd name="connsiteY95" fmla="*/ 943251 h 1432351"/>
              <a:gd name="connsiteX96" fmla="*/ 13895 w 2339736"/>
              <a:gd name="connsiteY96" fmla="*/ 794847 h 1432351"/>
              <a:gd name="connsiteX97" fmla="*/ 23577 w 2339736"/>
              <a:gd name="connsiteY97" fmla="*/ 707197 h 1432351"/>
              <a:gd name="connsiteX98" fmla="*/ 70214 w 2339736"/>
              <a:gd name="connsiteY98" fmla="*/ 613756 h 1432351"/>
              <a:gd name="connsiteX99" fmla="*/ 87607 w 2339736"/>
              <a:gd name="connsiteY99" fmla="*/ 582467 h 1432351"/>
              <a:gd name="connsiteX100" fmla="*/ 128628 w 2339736"/>
              <a:gd name="connsiteY100" fmla="*/ 534847 h 1432351"/>
              <a:gd name="connsiteX101" fmla="*/ 206427 w 2339736"/>
              <a:gd name="connsiteY101" fmla="*/ 424804 h 1432351"/>
              <a:gd name="connsiteX102" fmla="*/ 301135 w 2339736"/>
              <a:gd name="connsiteY102" fmla="*/ 346824 h 1432351"/>
              <a:gd name="connsiteX103" fmla="*/ 356206 w 2339736"/>
              <a:gd name="connsiteY103" fmla="*/ 296617 h 1432351"/>
              <a:gd name="connsiteX104" fmla="*/ 482549 w 2339736"/>
              <a:gd name="connsiteY104" fmla="*/ 208124 h 1432351"/>
              <a:gd name="connsiteX105" fmla="*/ 630837 w 2339736"/>
              <a:gd name="connsiteY105" fmla="*/ 128425 h 1432351"/>
              <a:gd name="connsiteX106" fmla="*/ 797184 w 2339736"/>
              <a:gd name="connsiteY106" fmla="*/ 69486 h 1432351"/>
              <a:gd name="connsiteX107" fmla="*/ 928562 w 2339736"/>
              <a:gd name="connsiteY107" fmla="*/ 30330 h 1432351"/>
              <a:gd name="connsiteX108" fmla="*/ 983477 w 2339736"/>
              <a:gd name="connsiteY108" fmla="*/ 18444 h 1432351"/>
              <a:gd name="connsiteX109" fmla="*/ 1026606 w 2339736"/>
              <a:gd name="connsiteY109" fmla="*/ 17245 h 1432351"/>
              <a:gd name="connsiteX110" fmla="*/ 1070038 w 2339736"/>
              <a:gd name="connsiteY110" fmla="*/ 7769 h 1432351"/>
              <a:gd name="connsiteX111" fmla="*/ 1186742 w 2339736"/>
              <a:gd name="connsiteY111" fmla="*/ 397 h 143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2339736" h="1432351">
                <a:moveTo>
                  <a:pt x="983486" y="18442"/>
                </a:moveTo>
                <a:lnTo>
                  <a:pt x="983477" y="18444"/>
                </a:lnTo>
                <a:lnTo>
                  <a:pt x="983476" y="18444"/>
                </a:lnTo>
                <a:close/>
                <a:moveTo>
                  <a:pt x="1186742" y="397"/>
                </a:moveTo>
                <a:cubicBezTo>
                  <a:pt x="1223988" y="1708"/>
                  <a:pt x="1259869" y="6138"/>
                  <a:pt x="1295254" y="11740"/>
                </a:cubicBezTo>
                <a:cubicBezTo>
                  <a:pt x="1311619" y="14328"/>
                  <a:pt x="1336120" y="17409"/>
                  <a:pt x="1330226" y="35551"/>
                </a:cubicBezTo>
                <a:cubicBezTo>
                  <a:pt x="1306281" y="47579"/>
                  <a:pt x="1284813" y="48619"/>
                  <a:pt x="1264422" y="40839"/>
                </a:cubicBezTo>
                <a:cubicBezTo>
                  <a:pt x="1239755" y="44319"/>
                  <a:pt x="1211955" y="57316"/>
                  <a:pt x="1196666" y="42177"/>
                </a:cubicBezTo>
                <a:cubicBezTo>
                  <a:pt x="1129404" y="49811"/>
                  <a:pt x="1065530" y="57062"/>
                  <a:pt x="989782" y="65659"/>
                </a:cubicBezTo>
                <a:cubicBezTo>
                  <a:pt x="942231" y="76521"/>
                  <a:pt x="883091" y="92988"/>
                  <a:pt x="821896" y="100943"/>
                </a:cubicBezTo>
                <a:cubicBezTo>
                  <a:pt x="818875" y="101337"/>
                  <a:pt x="815140" y="101870"/>
                  <a:pt x="812941" y="103148"/>
                </a:cubicBezTo>
                <a:cubicBezTo>
                  <a:pt x="763480" y="131913"/>
                  <a:pt x="703843" y="149752"/>
                  <a:pt x="650015" y="173802"/>
                </a:cubicBezTo>
                <a:cubicBezTo>
                  <a:pt x="636451" y="179863"/>
                  <a:pt x="622946" y="185984"/>
                  <a:pt x="606457" y="193409"/>
                </a:cubicBezTo>
                <a:cubicBezTo>
                  <a:pt x="599736" y="204344"/>
                  <a:pt x="583304" y="213534"/>
                  <a:pt x="566896" y="223181"/>
                </a:cubicBezTo>
                <a:cubicBezTo>
                  <a:pt x="526545" y="246905"/>
                  <a:pt x="488825" y="271816"/>
                  <a:pt x="456905" y="300208"/>
                </a:cubicBezTo>
                <a:cubicBezTo>
                  <a:pt x="438959" y="316170"/>
                  <a:pt x="410966" y="327609"/>
                  <a:pt x="389935" y="343405"/>
                </a:cubicBezTo>
                <a:cubicBezTo>
                  <a:pt x="371374" y="357345"/>
                  <a:pt x="354771" y="369710"/>
                  <a:pt x="349064" y="386150"/>
                </a:cubicBezTo>
                <a:cubicBezTo>
                  <a:pt x="344006" y="400718"/>
                  <a:pt x="324963" y="410930"/>
                  <a:pt x="308971" y="421044"/>
                </a:cubicBezTo>
                <a:cubicBezTo>
                  <a:pt x="287529" y="434605"/>
                  <a:pt x="272166" y="448761"/>
                  <a:pt x="266500" y="465762"/>
                </a:cubicBezTo>
                <a:cubicBezTo>
                  <a:pt x="262043" y="479134"/>
                  <a:pt x="242647" y="488060"/>
                  <a:pt x="232924" y="500462"/>
                </a:cubicBezTo>
                <a:cubicBezTo>
                  <a:pt x="204299" y="536973"/>
                  <a:pt x="180954" y="573958"/>
                  <a:pt x="158676" y="611194"/>
                </a:cubicBezTo>
                <a:cubicBezTo>
                  <a:pt x="157560" y="613060"/>
                  <a:pt x="156217" y="615006"/>
                  <a:pt x="155947" y="616840"/>
                </a:cubicBezTo>
                <a:cubicBezTo>
                  <a:pt x="147554" y="673705"/>
                  <a:pt x="102563" y="731157"/>
                  <a:pt x="100836" y="787542"/>
                </a:cubicBezTo>
                <a:cubicBezTo>
                  <a:pt x="99895" y="818295"/>
                  <a:pt x="86088" y="909564"/>
                  <a:pt x="86557" y="924856"/>
                </a:cubicBezTo>
                <a:cubicBezTo>
                  <a:pt x="87424" y="953210"/>
                  <a:pt x="107120" y="975942"/>
                  <a:pt x="117509" y="1001331"/>
                </a:cubicBezTo>
                <a:cubicBezTo>
                  <a:pt x="130971" y="1034233"/>
                  <a:pt x="150662" y="1065444"/>
                  <a:pt x="167642" y="1097387"/>
                </a:cubicBezTo>
                <a:cubicBezTo>
                  <a:pt x="168523" y="1099045"/>
                  <a:pt x="168220" y="1101352"/>
                  <a:pt x="169976" y="1102414"/>
                </a:cubicBezTo>
                <a:cubicBezTo>
                  <a:pt x="227921" y="1137572"/>
                  <a:pt x="240794" y="1194791"/>
                  <a:pt x="314221" y="1223503"/>
                </a:cubicBezTo>
                <a:cubicBezTo>
                  <a:pt x="344723" y="1235434"/>
                  <a:pt x="365441" y="1257087"/>
                  <a:pt x="392198" y="1273543"/>
                </a:cubicBezTo>
                <a:cubicBezTo>
                  <a:pt x="416308" y="1288370"/>
                  <a:pt x="457375" y="1289853"/>
                  <a:pt x="469702" y="1310676"/>
                </a:cubicBezTo>
                <a:cubicBezTo>
                  <a:pt x="565505" y="1324671"/>
                  <a:pt x="645997" y="1353752"/>
                  <a:pt x="746203" y="1365355"/>
                </a:cubicBezTo>
                <a:cubicBezTo>
                  <a:pt x="791776" y="1357640"/>
                  <a:pt x="830466" y="1371968"/>
                  <a:pt x="881350" y="1377334"/>
                </a:cubicBezTo>
                <a:cubicBezTo>
                  <a:pt x="884939" y="1376729"/>
                  <a:pt x="924876" y="1377327"/>
                  <a:pt x="925879" y="1377588"/>
                </a:cubicBezTo>
                <a:cubicBezTo>
                  <a:pt x="1067333" y="1377824"/>
                  <a:pt x="1202780" y="1357643"/>
                  <a:pt x="1349536" y="1333242"/>
                </a:cubicBezTo>
                <a:cubicBezTo>
                  <a:pt x="1386650" y="1311863"/>
                  <a:pt x="1446575" y="1309782"/>
                  <a:pt x="1500008" y="1292962"/>
                </a:cubicBezTo>
                <a:cubicBezTo>
                  <a:pt x="1557348" y="1274914"/>
                  <a:pt x="1614200" y="1257963"/>
                  <a:pt x="1665862" y="1230998"/>
                </a:cubicBezTo>
                <a:cubicBezTo>
                  <a:pt x="1696808" y="1214847"/>
                  <a:pt x="1733146" y="1202933"/>
                  <a:pt x="1765656" y="1186751"/>
                </a:cubicBezTo>
                <a:cubicBezTo>
                  <a:pt x="1800030" y="1169635"/>
                  <a:pt x="1822361" y="1147620"/>
                  <a:pt x="1852216" y="1129105"/>
                </a:cubicBezTo>
                <a:cubicBezTo>
                  <a:pt x="1883559" y="1109673"/>
                  <a:pt x="1906661" y="1085895"/>
                  <a:pt x="1942100" y="1068764"/>
                </a:cubicBezTo>
                <a:cubicBezTo>
                  <a:pt x="1944759" y="1067478"/>
                  <a:pt x="1949074" y="1066349"/>
                  <a:pt x="1949879" y="1064909"/>
                </a:cubicBezTo>
                <a:cubicBezTo>
                  <a:pt x="1966735" y="1034867"/>
                  <a:pt x="2016531" y="1016088"/>
                  <a:pt x="2035795" y="986245"/>
                </a:cubicBezTo>
                <a:cubicBezTo>
                  <a:pt x="2057244" y="953008"/>
                  <a:pt x="2091781" y="922354"/>
                  <a:pt x="2127561" y="892917"/>
                </a:cubicBezTo>
                <a:cubicBezTo>
                  <a:pt x="2141475" y="881469"/>
                  <a:pt x="2147908" y="870008"/>
                  <a:pt x="2153174" y="858674"/>
                </a:cubicBezTo>
                <a:cubicBezTo>
                  <a:pt x="2177071" y="807243"/>
                  <a:pt x="2228954" y="758314"/>
                  <a:pt x="2238341" y="705585"/>
                </a:cubicBezTo>
                <a:cubicBezTo>
                  <a:pt x="2243367" y="677312"/>
                  <a:pt x="2263689" y="645831"/>
                  <a:pt x="2255603" y="621094"/>
                </a:cubicBezTo>
                <a:cubicBezTo>
                  <a:pt x="2240209" y="574045"/>
                  <a:pt x="2283959" y="517517"/>
                  <a:pt x="2239715" y="476228"/>
                </a:cubicBezTo>
                <a:cubicBezTo>
                  <a:pt x="2249562" y="434452"/>
                  <a:pt x="2214269" y="403391"/>
                  <a:pt x="2204876" y="366016"/>
                </a:cubicBezTo>
                <a:cubicBezTo>
                  <a:pt x="2198020" y="338745"/>
                  <a:pt x="2171836" y="315552"/>
                  <a:pt x="2151925" y="291486"/>
                </a:cubicBezTo>
                <a:cubicBezTo>
                  <a:pt x="2147015" y="285558"/>
                  <a:pt x="2142259" y="279356"/>
                  <a:pt x="2136911" y="273279"/>
                </a:cubicBezTo>
                <a:cubicBezTo>
                  <a:pt x="2129556" y="271071"/>
                  <a:pt x="1974232" y="155923"/>
                  <a:pt x="1971237" y="150240"/>
                </a:cubicBezTo>
                <a:cubicBezTo>
                  <a:pt x="1962639" y="147941"/>
                  <a:pt x="1934203" y="128132"/>
                  <a:pt x="1931443" y="123085"/>
                </a:cubicBezTo>
                <a:cubicBezTo>
                  <a:pt x="1854793" y="94138"/>
                  <a:pt x="1770878" y="78943"/>
                  <a:pt x="1682540" y="68288"/>
                </a:cubicBezTo>
                <a:cubicBezTo>
                  <a:pt x="1595630" y="57803"/>
                  <a:pt x="1501535" y="64112"/>
                  <a:pt x="1413932" y="62174"/>
                </a:cubicBezTo>
                <a:cubicBezTo>
                  <a:pt x="1410879" y="40640"/>
                  <a:pt x="1425018" y="33055"/>
                  <a:pt x="1450042" y="26000"/>
                </a:cubicBezTo>
                <a:cubicBezTo>
                  <a:pt x="1500091" y="11889"/>
                  <a:pt x="1615345" y="10549"/>
                  <a:pt x="1624701" y="14197"/>
                </a:cubicBezTo>
                <a:cubicBezTo>
                  <a:pt x="1668551" y="1890"/>
                  <a:pt x="1700747" y="19451"/>
                  <a:pt x="1741370" y="19068"/>
                </a:cubicBezTo>
                <a:cubicBezTo>
                  <a:pt x="1753841" y="18950"/>
                  <a:pt x="1765713" y="22710"/>
                  <a:pt x="1779303" y="20483"/>
                </a:cubicBezTo>
                <a:cubicBezTo>
                  <a:pt x="1824097" y="13143"/>
                  <a:pt x="1844367" y="35183"/>
                  <a:pt x="1878479" y="40755"/>
                </a:cubicBezTo>
                <a:cubicBezTo>
                  <a:pt x="1916316" y="46929"/>
                  <a:pt x="1941326" y="64074"/>
                  <a:pt x="1971121" y="77263"/>
                </a:cubicBezTo>
                <a:cubicBezTo>
                  <a:pt x="1998322" y="89303"/>
                  <a:pt x="2026301" y="100223"/>
                  <a:pt x="2051104" y="114669"/>
                </a:cubicBezTo>
                <a:cubicBezTo>
                  <a:pt x="2077478" y="130037"/>
                  <a:pt x="2091919" y="151478"/>
                  <a:pt x="2123226" y="164386"/>
                </a:cubicBezTo>
                <a:cubicBezTo>
                  <a:pt x="2184915" y="189823"/>
                  <a:pt x="2203233" y="237445"/>
                  <a:pt x="2245585" y="272961"/>
                </a:cubicBezTo>
                <a:cubicBezTo>
                  <a:pt x="2255245" y="281063"/>
                  <a:pt x="2253710" y="294608"/>
                  <a:pt x="2259299" y="305030"/>
                </a:cubicBezTo>
                <a:cubicBezTo>
                  <a:pt x="2267156" y="319688"/>
                  <a:pt x="2275794" y="333701"/>
                  <a:pt x="2288895" y="347010"/>
                </a:cubicBezTo>
                <a:cubicBezTo>
                  <a:pt x="2304696" y="363065"/>
                  <a:pt x="2307692" y="385546"/>
                  <a:pt x="2311156" y="406221"/>
                </a:cubicBezTo>
                <a:cubicBezTo>
                  <a:pt x="2314081" y="423702"/>
                  <a:pt x="2316319" y="440428"/>
                  <a:pt x="2327979" y="456109"/>
                </a:cubicBezTo>
                <a:cubicBezTo>
                  <a:pt x="2345310" y="479393"/>
                  <a:pt x="2338430" y="508430"/>
                  <a:pt x="2338191" y="535331"/>
                </a:cubicBezTo>
                <a:cubicBezTo>
                  <a:pt x="2337872" y="571505"/>
                  <a:pt x="2336040" y="608437"/>
                  <a:pt x="2325146" y="645247"/>
                </a:cubicBezTo>
                <a:cubicBezTo>
                  <a:pt x="2315311" y="678481"/>
                  <a:pt x="2302768" y="711889"/>
                  <a:pt x="2298666" y="744786"/>
                </a:cubicBezTo>
                <a:cubicBezTo>
                  <a:pt x="2295226" y="772365"/>
                  <a:pt x="2267505" y="797678"/>
                  <a:pt x="2258997" y="824493"/>
                </a:cubicBezTo>
                <a:cubicBezTo>
                  <a:pt x="2257112" y="830438"/>
                  <a:pt x="2250418" y="835143"/>
                  <a:pt x="2243588" y="840003"/>
                </a:cubicBezTo>
                <a:cubicBezTo>
                  <a:pt x="2228723" y="850590"/>
                  <a:pt x="2215963" y="861586"/>
                  <a:pt x="2215825" y="875298"/>
                </a:cubicBezTo>
                <a:cubicBezTo>
                  <a:pt x="2215682" y="889452"/>
                  <a:pt x="2193813" y="899749"/>
                  <a:pt x="2185106" y="912890"/>
                </a:cubicBezTo>
                <a:cubicBezTo>
                  <a:pt x="2156988" y="955363"/>
                  <a:pt x="2120737" y="996227"/>
                  <a:pt x="2071823" y="1033500"/>
                </a:cubicBezTo>
                <a:cubicBezTo>
                  <a:pt x="2064383" y="1039172"/>
                  <a:pt x="2053053" y="1043126"/>
                  <a:pt x="2044127" y="1047570"/>
                </a:cubicBezTo>
                <a:cubicBezTo>
                  <a:pt x="2020385" y="1081381"/>
                  <a:pt x="1980100" y="1107583"/>
                  <a:pt x="1935718" y="1132042"/>
                </a:cubicBezTo>
                <a:cubicBezTo>
                  <a:pt x="1931520" y="1134354"/>
                  <a:pt x="1926495" y="1136418"/>
                  <a:pt x="1923395" y="1139136"/>
                </a:cubicBezTo>
                <a:cubicBezTo>
                  <a:pt x="1859717" y="1195167"/>
                  <a:pt x="1767575" y="1232331"/>
                  <a:pt x="1686847" y="1276810"/>
                </a:cubicBezTo>
                <a:cubicBezTo>
                  <a:pt x="1647171" y="1298670"/>
                  <a:pt x="1600389" y="1316104"/>
                  <a:pt x="1554806" y="1332638"/>
                </a:cubicBezTo>
                <a:cubicBezTo>
                  <a:pt x="1511268" y="1348428"/>
                  <a:pt x="1462369" y="1350747"/>
                  <a:pt x="1417390" y="1366905"/>
                </a:cubicBezTo>
                <a:cubicBezTo>
                  <a:pt x="1394003" y="1375312"/>
                  <a:pt x="1371139" y="1386426"/>
                  <a:pt x="1344564" y="1390513"/>
                </a:cubicBezTo>
                <a:cubicBezTo>
                  <a:pt x="1260220" y="1403478"/>
                  <a:pt x="1175946" y="1417405"/>
                  <a:pt x="1091939" y="1420034"/>
                </a:cubicBezTo>
                <a:cubicBezTo>
                  <a:pt x="1076161" y="1420527"/>
                  <a:pt x="1059302" y="1424851"/>
                  <a:pt x="1042969" y="1427616"/>
                </a:cubicBezTo>
                <a:cubicBezTo>
                  <a:pt x="973261" y="1439409"/>
                  <a:pt x="913521" y="1425592"/>
                  <a:pt x="848826" y="1424515"/>
                </a:cubicBezTo>
                <a:cubicBezTo>
                  <a:pt x="841868" y="1424400"/>
                  <a:pt x="834015" y="1421654"/>
                  <a:pt x="828529" y="1423456"/>
                </a:cubicBezTo>
                <a:cubicBezTo>
                  <a:pt x="777997" y="1440101"/>
                  <a:pt x="751893" y="1417049"/>
                  <a:pt x="715006" y="1411732"/>
                </a:cubicBezTo>
                <a:cubicBezTo>
                  <a:pt x="656967" y="1421556"/>
                  <a:pt x="612084" y="1413834"/>
                  <a:pt x="568442" y="1396141"/>
                </a:cubicBezTo>
                <a:cubicBezTo>
                  <a:pt x="539953" y="1384588"/>
                  <a:pt x="500368" y="1380681"/>
                  <a:pt x="468845" y="1370294"/>
                </a:cubicBezTo>
                <a:cubicBezTo>
                  <a:pt x="418997" y="1353865"/>
                  <a:pt x="354331" y="1349313"/>
                  <a:pt x="327799" y="1313744"/>
                </a:cubicBezTo>
                <a:cubicBezTo>
                  <a:pt x="324875" y="1309825"/>
                  <a:pt x="317709" y="1307336"/>
                  <a:pt x="311760" y="1304764"/>
                </a:cubicBezTo>
                <a:cubicBezTo>
                  <a:pt x="244396" y="1275659"/>
                  <a:pt x="194680" y="1237133"/>
                  <a:pt x="155894" y="1191846"/>
                </a:cubicBezTo>
                <a:cubicBezTo>
                  <a:pt x="133485" y="1165679"/>
                  <a:pt x="112934" y="1138359"/>
                  <a:pt x="80446" y="1116491"/>
                </a:cubicBezTo>
                <a:cubicBezTo>
                  <a:pt x="62952" y="1104717"/>
                  <a:pt x="71930" y="1084778"/>
                  <a:pt x="58247" y="1070712"/>
                </a:cubicBezTo>
                <a:cubicBezTo>
                  <a:pt x="36500" y="1048363"/>
                  <a:pt x="31353" y="1020601"/>
                  <a:pt x="29064" y="992544"/>
                </a:cubicBezTo>
                <a:cubicBezTo>
                  <a:pt x="27956" y="978966"/>
                  <a:pt x="21236" y="967012"/>
                  <a:pt x="10278" y="956306"/>
                </a:cubicBezTo>
                <a:cubicBezTo>
                  <a:pt x="6470" y="952584"/>
                  <a:pt x="3297" y="947943"/>
                  <a:pt x="3187" y="943251"/>
                </a:cubicBezTo>
                <a:cubicBezTo>
                  <a:pt x="2044" y="894329"/>
                  <a:pt x="-7728" y="846610"/>
                  <a:pt x="13895" y="794847"/>
                </a:cubicBezTo>
                <a:cubicBezTo>
                  <a:pt x="26171" y="765454"/>
                  <a:pt x="19527" y="736581"/>
                  <a:pt x="23577" y="707197"/>
                </a:cubicBezTo>
                <a:cubicBezTo>
                  <a:pt x="28077" y="674550"/>
                  <a:pt x="54495" y="644766"/>
                  <a:pt x="70214" y="613756"/>
                </a:cubicBezTo>
                <a:cubicBezTo>
                  <a:pt x="75394" y="603538"/>
                  <a:pt x="87520" y="593052"/>
                  <a:pt x="87607" y="582467"/>
                </a:cubicBezTo>
                <a:cubicBezTo>
                  <a:pt x="87766" y="563367"/>
                  <a:pt x="117229" y="551403"/>
                  <a:pt x="128628" y="534847"/>
                </a:cubicBezTo>
                <a:cubicBezTo>
                  <a:pt x="153975" y="498035"/>
                  <a:pt x="169828" y="459270"/>
                  <a:pt x="206427" y="424804"/>
                </a:cubicBezTo>
                <a:cubicBezTo>
                  <a:pt x="234881" y="398007"/>
                  <a:pt x="256889" y="368092"/>
                  <a:pt x="301135" y="346824"/>
                </a:cubicBezTo>
                <a:cubicBezTo>
                  <a:pt x="328232" y="333799"/>
                  <a:pt x="338040" y="313177"/>
                  <a:pt x="356206" y="296617"/>
                </a:cubicBezTo>
                <a:cubicBezTo>
                  <a:pt x="392571" y="263465"/>
                  <a:pt x="438430" y="235805"/>
                  <a:pt x="482549" y="208124"/>
                </a:cubicBezTo>
                <a:cubicBezTo>
                  <a:pt x="528156" y="179511"/>
                  <a:pt x="570339" y="145033"/>
                  <a:pt x="630837" y="128425"/>
                </a:cubicBezTo>
                <a:cubicBezTo>
                  <a:pt x="689036" y="112447"/>
                  <a:pt x="739973" y="87019"/>
                  <a:pt x="797184" y="69486"/>
                </a:cubicBezTo>
                <a:cubicBezTo>
                  <a:pt x="840817" y="56114"/>
                  <a:pt x="880576" y="34500"/>
                  <a:pt x="928562" y="30330"/>
                </a:cubicBezTo>
                <a:lnTo>
                  <a:pt x="983477" y="18444"/>
                </a:lnTo>
                <a:lnTo>
                  <a:pt x="1026606" y="17245"/>
                </a:lnTo>
                <a:cubicBezTo>
                  <a:pt x="1041153" y="14399"/>
                  <a:pt x="1055751" y="10174"/>
                  <a:pt x="1070038" y="7769"/>
                </a:cubicBezTo>
                <a:cubicBezTo>
                  <a:pt x="1110884" y="894"/>
                  <a:pt x="1149495" y="-914"/>
                  <a:pt x="1186742" y="397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0232C148-A726-C8BD-6DD3-84D93D54F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97222" y="297223"/>
            <a:ext cx="3366027" cy="24717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453B4ACD-5472-E94D-DC87-55E69D0586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78844" y="297223"/>
            <a:ext cx="2487182" cy="24717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B304AA5C-D24E-90AD-64DE-D562980D34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94062" y="297223"/>
            <a:ext cx="5300712" cy="24717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06373822-872E-E794-83B4-2AD7400152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4688" y="5138348"/>
            <a:ext cx="5824728" cy="1042416"/>
          </a:xfrm>
        </p:spPr>
        <p:txBody>
          <a:bodyPr anchor="t" anchorCtr="0">
            <a:noAutofit/>
          </a:bodyPr>
          <a:lstStyle>
            <a:lvl1pPr algn="l">
              <a:lnSpc>
                <a:spcPct val="87000"/>
              </a:lnSpc>
              <a:defRPr sz="10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itle 42">
            <a:extLst>
              <a:ext uri="{FF2B5EF4-FFF2-40B4-BE49-F238E27FC236}">
                <a16:creationId xmlns:a16="http://schemas.microsoft.com/office/drawing/2014/main" id="{7F2D9291-6E8C-3336-523B-4CC618D0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26" y="4328703"/>
            <a:ext cx="3749040" cy="557784"/>
          </a:xfrm>
        </p:spPr>
        <p:txBody>
          <a:bodyPr anchor="t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0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03A646A9-1BF8-F06E-D8C4-FB96370976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7114" y="2032996"/>
            <a:ext cx="6106886" cy="283290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D6CFA245-80F2-ECA7-1637-D76B1CFA15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7113" y="5105353"/>
            <a:ext cx="2857500" cy="14477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27F0B977-57C4-2824-52D3-9588D40814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7676" y="2294604"/>
            <a:ext cx="3308515" cy="3103665"/>
          </a:xfrm>
          <a:custGeom>
            <a:avLst/>
            <a:gdLst>
              <a:gd name="connsiteX0" fmla="*/ 1877568 w 3308515"/>
              <a:gd name="connsiteY0" fmla="*/ 1 h 3103665"/>
              <a:gd name="connsiteX1" fmla="*/ 1958837 w 3308515"/>
              <a:gd name="connsiteY1" fmla="*/ 52451 h 3103665"/>
              <a:gd name="connsiteX2" fmla="*/ 1996450 w 3308515"/>
              <a:gd name="connsiteY2" fmla="*/ 149305 h 3103665"/>
              <a:gd name="connsiteX3" fmla="*/ 2047339 w 3308515"/>
              <a:gd name="connsiteY3" fmla="*/ 495898 h 3103665"/>
              <a:gd name="connsiteX4" fmla="*/ 2064541 w 3308515"/>
              <a:gd name="connsiteY4" fmla="*/ 943538 h 3103665"/>
              <a:gd name="connsiteX5" fmla="*/ 2079093 w 3308515"/>
              <a:gd name="connsiteY5" fmla="*/ 1166281 h 3103665"/>
              <a:gd name="connsiteX6" fmla="*/ 2204998 w 3308515"/>
              <a:gd name="connsiteY6" fmla="*/ 1144976 h 3103665"/>
              <a:gd name="connsiteX7" fmla="*/ 2926128 w 3308515"/>
              <a:gd name="connsiteY7" fmla="*/ 1006234 h 3103665"/>
              <a:gd name="connsiteX8" fmla="*/ 3149480 w 3308515"/>
              <a:gd name="connsiteY8" fmla="*/ 981576 h 3103665"/>
              <a:gd name="connsiteX9" fmla="*/ 3194566 w 3308515"/>
              <a:gd name="connsiteY9" fmla="*/ 981403 h 3103665"/>
              <a:gd name="connsiteX10" fmla="*/ 3304448 w 3308515"/>
              <a:gd name="connsiteY10" fmla="*/ 1042963 h 3103665"/>
              <a:gd name="connsiteX11" fmla="*/ 3240310 w 3308515"/>
              <a:gd name="connsiteY11" fmla="*/ 1148445 h 3103665"/>
              <a:gd name="connsiteX12" fmla="*/ 3009584 w 3308515"/>
              <a:gd name="connsiteY12" fmla="*/ 1256767 h 3103665"/>
              <a:gd name="connsiteX13" fmla="*/ 2326362 w 3308515"/>
              <a:gd name="connsiteY13" fmla="*/ 1584014 h 3103665"/>
              <a:gd name="connsiteX14" fmla="*/ 2260248 w 3308515"/>
              <a:gd name="connsiteY14" fmla="*/ 1712006 h 3103665"/>
              <a:gd name="connsiteX15" fmla="*/ 2300062 w 3308515"/>
              <a:gd name="connsiteY15" fmla="*/ 2112603 h 3103665"/>
              <a:gd name="connsiteX16" fmla="*/ 2370214 w 3308515"/>
              <a:gd name="connsiteY16" fmla="*/ 2659981 h 3103665"/>
              <a:gd name="connsiteX17" fmla="*/ 2372317 w 3308515"/>
              <a:gd name="connsiteY17" fmla="*/ 2756432 h 3103665"/>
              <a:gd name="connsiteX18" fmla="*/ 2333147 w 3308515"/>
              <a:gd name="connsiteY18" fmla="*/ 2802638 h 3103665"/>
              <a:gd name="connsiteX19" fmla="*/ 2284949 w 3308515"/>
              <a:gd name="connsiteY19" fmla="*/ 2779053 h 3103665"/>
              <a:gd name="connsiteX20" fmla="*/ 2240214 w 3308515"/>
              <a:gd name="connsiteY20" fmla="*/ 2693199 h 3103665"/>
              <a:gd name="connsiteX21" fmla="*/ 1899718 w 3308515"/>
              <a:gd name="connsiteY21" fmla="*/ 2053214 h 3103665"/>
              <a:gd name="connsiteX22" fmla="*/ 1871610 w 3308515"/>
              <a:gd name="connsiteY22" fmla="*/ 2015746 h 3103665"/>
              <a:gd name="connsiteX23" fmla="*/ 1843712 w 3308515"/>
              <a:gd name="connsiteY23" fmla="*/ 2050166 h 3103665"/>
              <a:gd name="connsiteX24" fmla="*/ 1308504 w 3308515"/>
              <a:gd name="connsiteY24" fmla="*/ 2761382 h 3103665"/>
              <a:gd name="connsiteX25" fmla="*/ 1079766 w 3308515"/>
              <a:gd name="connsiteY25" fmla="*/ 3018735 h 3103665"/>
              <a:gd name="connsiteX26" fmla="*/ 993093 w 3308515"/>
              <a:gd name="connsiteY26" fmla="*/ 3089658 h 3103665"/>
              <a:gd name="connsiteX27" fmla="*/ 896158 w 3308515"/>
              <a:gd name="connsiteY27" fmla="*/ 3082150 h 3103665"/>
              <a:gd name="connsiteX28" fmla="*/ 870248 w 3308515"/>
              <a:gd name="connsiteY28" fmla="*/ 2988844 h 3103665"/>
              <a:gd name="connsiteX29" fmla="*/ 984157 w 3308515"/>
              <a:gd name="connsiteY29" fmla="*/ 2761913 h 3103665"/>
              <a:gd name="connsiteX30" fmla="*/ 1211140 w 3308515"/>
              <a:gd name="connsiteY30" fmla="*/ 2226236 h 3103665"/>
              <a:gd name="connsiteX31" fmla="*/ 1269348 w 3308515"/>
              <a:gd name="connsiteY31" fmla="*/ 1963850 h 3103665"/>
              <a:gd name="connsiteX32" fmla="*/ 1241093 w 3308515"/>
              <a:gd name="connsiteY32" fmla="*/ 1885364 h 3103665"/>
              <a:gd name="connsiteX33" fmla="*/ 973750 w 3308515"/>
              <a:gd name="connsiteY33" fmla="*/ 1623187 h 3103665"/>
              <a:gd name="connsiteX34" fmla="*/ 31760 w 3308515"/>
              <a:gd name="connsiteY34" fmla="*/ 811474 h 3103665"/>
              <a:gd name="connsiteX35" fmla="*/ 0 w 3308515"/>
              <a:gd name="connsiteY35" fmla="*/ 791226 h 3103665"/>
              <a:gd name="connsiteX36" fmla="*/ 6222 w 3308515"/>
              <a:gd name="connsiteY36" fmla="*/ 776105 h 3103665"/>
              <a:gd name="connsiteX37" fmla="*/ 41093 w 3308515"/>
              <a:gd name="connsiteY37" fmla="*/ 771429 h 3103665"/>
              <a:gd name="connsiteX38" fmla="*/ 74017 w 3308515"/>
              <a:gd name="connsiteY38" fmla="*/ 788689 h 3103665"/>
              <a:gd name="connsiteX39" fmla="*/ 1171798 w 3308515"/>
              <a:gd name="connsiteY39" fmla="*/ 1560122 h 3103665"/>
              <a:gd name="connsiteX40" fmla="*/ 1369109 w 3308515"/>
              <a:gd name="connsiteY40" fmla="*/ 1743783 h 3103665"/>
              <a:gd name="connsiteX41" fmla="*/ 1431311 w 3308515"/>
              <a:gd name="connsiteY41" fmla="*/ 1827443 h 3103665"/>
              <a:gd name="connsiteX42" fmla="*/ 1434452 w 3308515"/>
              <a:gd name="connsiteY42" fmla="*/ 1983395 h 3103665"/>
              <a:gd name="connsiteX43" fmla="*/ 1362477 w 3308515"/>
              <a:gd name="connsiteY43" fmla="*/ 2186699 h 3103665"/>
              <a:gd name="connsiteX44" fmla="*/ 1243236 w 3308515"/>
              <a:gd name="connsiteY44" fmla="*/ 2555966 h 3103665"/>
              <a:gd name="connsiteX45" fmla="*/ 1230762 w 3308515"/>
              <a:gd name="connsiteY45" fmla="*/ 2624303 h 3103665"/>
              <a:gd name="connsiteX46" fmla="*/ 1402824 w 3308515"/>
              <a:gd name="connsiteY46" fmla="*/ 2434448 h 3103665"/>
              <a:gd name="connsiteX47" fmla="*/ 1755812 w 3308515"/>
              <a:gd name="connsiteY47" fmla="*/ 1997991 h 3103665"/>
              <a:gd name="connsiteX48" fmla="*/ 1942757 w 3308515"/>
              <a:gd name="connsiteY48" fmla="*/ 2008336 h 3103665"/>
              <a:gd name="connsiteX49" fmla="*/ 2217714 w 3308515"/>
              <a:gd name="connsiteY49" fmla="*/ 2488804 h 3103665"/>
              <a:gd name="connsiteX50" fmla="*/ 2244771 w 3308515"/>
              <a:gd name="connsiteY50" fmla="*/ 2506699 h 3103665"/>
              <a:gd name="connsiteX51" fmla="*/ 2224359 w 3308515"/>
              <a:gd name="connsiteY51" fmla="*/ 2347182 h 3103665"/>
              <a:gd name="connsiteX52" fmla="*/ 2155146 w 3308515"/>
              <a:gd name="connsiteY52" fmla="*/ 1724826 h 3103665"/>
              <a:gd name="connsiteX53" fmla="*/ 2269528 w 3308515"/>
              <a:gd name="connsiteY53" fmla="*/ 1494791 h 3103665"/>
              <a:gd name="connsiteX54" fmla="*/ 2766029 w 3308515"/>
              <a:gd name="connsiteY54" fmla="*/ 1247451 h 3103665"/>
              <a:gd name="connsiteX55" fmla="*/ 2953115 w 3308515"/>
              <a:gd name="connsiteY55" fmla="*/ 1159085 h 3103665"/>
              <a:gd name="connsiteX56" fmla="*/ 2947829 w 3308515"/>
              <a:gd name="connsiteY56" fmla="*/ 1143364 h 3103665"/>
              <a:gd name="connsiteX57" fmla="*/ 2664054 w 3308515"/>
              <a:gd name="connsiteY57" fmla="*/ 1201739 h 3103665"/>
              <a:gd name="connsiteX58" fmla="*/ 2086621 w 3308515"/>
              <a:gd name="connsiteY58" fmla="*/ 1333679 h 3103665"/>
              <a:gd name="connsiteX59" fmla="*/ 1893676 w 3308515"/>
              <a:gd name="connsiteY59" fmla="*/ 1195253 h 3103665"/>
              <a:gd name="connsiteX60" fmla="*/ 1879404 w 3308515"/>
              <a:gd name="connsiteY60" fmla="*/ 1031919 h 3103665"/>
              <a:gd name="connsiteX61" fmla="*/ 1863324 w 3308515"/>
              <a:gd name="connsiteY61" fmla="*/ 471648 h 3103665"/>
              <a:gd name="connsiteX62" fmla="*/ 1841244 w 3308515"/>
              <a:gd name="connsiteY62" fmla="*/ 401147 h 3103665"/>
              <a:gd name="connsiteX63" fmla="*/ 1729834 w 3308515"/>
              <a:gd name="connsiteY63" fmla="*/ 802885 h 3103665"/>
              <a:gd name="connsiteX64" fmla="*/ 1577797 w 3308515"/>
              <a:gd name="connsiteY64" fmla="*/ 1240083 h 3103665"/>
              <a:gd name="connsiteX65" fmla="*/ 1539104 w 3308515"/>
              <a:gd name="connsiteY65" fmla="*/ 1303593 h 3103665"/>
              <a:gd name="connsiteX66" fmla="*/ 1465854 w 3308515"/>
              <a:gd name="connsiteY66" fmla="*/ 1321866 h 3103665"/>
              <a:gd name="connsiteX67" fmla="*/ 1433807 w 3308515"/>
              <a:gd name="connsiteY67" fmla="*/ 1252428 h 3103665"/>
              <a:gd name="connsiteX68" fmla="*/ 1442330 w 3308515"/>
              <a:gd name="connsiteY68" fmla="*/ 1223896 h 3103665"/>
              <a:gd name="connsiteX69" fmla="*/ 1729862 w 3308515"/>
              <a:gd name="connsiteY69" fmla="*/ 233716 h 3103665"/>
              <a:gd name="connsiteX70" fmla="*/ 1773504 w 3308515"/>
              <a:gd name="connsiteY70" fmla="*/ 98655 h 3103665"/>
              <a:gd name="connsiteX71" fmla="*/ 1795584 w 3308515"/>
              <a:gd name="connsiteY71" fmla="*/ 51346 h 3103665"/>
              <a:gd name="connsiteX72" fmla="*/ 1877568 w 3308515"/>
              <a:gd name="connsiteY72" fmla="*/ 1 h 310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308515" h="3103665">
                <a:moveTo>
                  <a:pt x="1877568" y="1"/>
                </a:moveTo>
                <a:cubicBezTo>
                  <a:pt x="1907383" y="65"/>
                  <a:pt x="1937079" y="17429"/>
                  <a:pt x="1958837" y="52451"/>
                </a:cubicBezTo>
                <a:cubicBezTo>
                  <a:pt x="1976879" y="81499"/>
                  <a:pt x="1990646" y="115733"/>
                  <a:pt x="1996450" y="149305"/>
                </a:cubicBezTo>
                <a:cubicBezTo>
                  <a:pt x="2016315" y="264387"/>
                  <a:pt x="2038199" y="379726"/>
                  <a:pt x="2047339" y="495898"/>
                </a:cubicBezTo>
                <a:cubicBezTo>
                  <a:pt x="2059045" y="644642"/>
                  <a:pt x="2058400" y="794322"/>
                  <a:pt x="2064541" y="943538"/>
                </a:cubicBezTo>
                <a:cubicBezTo>
                  <a:pt x="2067499" y="1015254"/>
                  <a:pt x="2073793" y="1086834"/>
                  <a:pt x="2079093" y="1166281"/>
                </a:cubicBezTo>
                <a:cubicBezTo>
                  <a:pt x="2123351" y="1158841"/>
                  <a:pt x="2164343" y="1152805"/>
                  <a:pt x="2204998" y="1144976"/>
                </a:cubicBezTo>
                <a:cubicBezTo>
                  <a:pt x="2445370" y="1098676"/>
                  <a:pt x="2685391" y="1050534"/>
                  <a:pt x="2926128" y="1006234"/>
                </a:cubicBezTo>
                <a:cubicBezTo>
                  <a:pt x="2999602" y="992712"/>
                  <a:pt x="3074941" y="989111"/>
                  <a:pt x="3149480" y="981576"/>
                </a:cubicBezTo>
                <a:cubicBezTo>
                  <a:pt x="3164369" y="980071"/>
                  <a:pt x="3179551" y="980817"/>
                  <a:pt x="3194566" y="981403"/>
                </a:cubicBezTo>
                <a:cubicBezTo>
                  <a:pt x="3241698" y="983244"/>
                  <a:pt x="3285942" y="992792"/>
                  <a:pt x="3304448" y="1042963"/>
                </a:cubicBezTo>
                <a:cubicBezTo>
                  <a:pt x="3318214" y="1080284"/>
                  <a:pt x="3297088" y="1118943"/>
                  <a:pt x="3240310" y="1148445"/>
                </a:cubicBezTo>
                <a:cubicBezTo>
                  <a:pt x="3164999" y="1187582"/>
                  <a:pt x="3086240" y="1220105"/>
                  <a:pt x="3009584" y="1256767"/>
                </a:cubicBezTo>
                <a:cubicBezTo>
                  <a:pt x="2781773" y="1365723"/>
                  <a:pt x="2554705" y="1476225"/>
                  <a:pt x="2326362" y="1584014"/>
                </a:cubicBezTo>
                <a:cubicBezTo>
                  <a:pt x="2268631" y="1611276"/>
                  <a:pt x="2254822" y="1655580"/>
                  <a:pt x="2260248" y="1712006"/>
                </a:cubicBezTo>
                <a:cubicBezTo>
                  <a:pt x="2273117" y="1845575"/>
                  <a:pt x="2284290" y="1979368"/>
                  <a:pt x="2300062" y="2112603"/>
                </a:cubicBezTo>
                <a:cubicBezTo>
                  <a:pt x="2321680" y="2295272"/>
                  <a:pt x="2347348" y="2477452"/>
                  <a:pt x="2370214" y="2659981"/>
                </a:cubicBezTo>
                <a:cubicBezTo>
                  <a:pt x="2374223" y="2691899"/>
                  <a:pt x="2377798" y="2725312"/>
                  <a:pt x="2372317" y="2756432"/>
                </a:cubicBezTo>
                <a:cubicBezTo>
                  <a:pt x="2369162" y="2774328"/>
                  <a:pt x="2350194" y="2796263"/>
                  <a:pt x="2333147" y="2802638"/>
                </a:cubicBezTo>
                <a:cubicBezTo>
                  <a:pt x="2321217" y="2807098"/>
                  <a:pt x="2294763" y="2792488"/>
                  <a:pt x="2284949" y="2779053"/>
                </a:cubicBezTo>
                <a:cubicBezTo>
                  <a:pt x="2266108" y="2753245"/>
                  <a:pt x="2252117" y="2723131"/>
                  <a:pt x="2240214" y="2693199"/>
                </a:cubicBezTo>
                <a:cubicBezTo>
                  <a:pt x="2150366" y="2467344"/>
                  <a:pt x="2020591" y="2262627"/>
                  <a:pt x="1899718" y="2053214"/>
                </a:cubicBezTo>
                <a:cubicBezTo>
                  <a:pt x="1893606" y="2042630"/>
                  <a:pt x="1885026" y="2033473"/>
                  <a:pt x="1871610" y="2015746"/>
                </a:cubicBezTo>
                <a:cubicBezTo>
                  <a:pt x="1858796" y="2031376"/>
                  <a:pt x="1849768" y="2039904"/>
                  <a:pt x="1843712" y="2050166"/>
                </a:cubicBezTo>
                <a:cubicBezTo>
                  <a:pt x="1691885" y="2307058"/>
                  <a:pt x="1498967" y="2533388"/>
                  <a:pt x="1308504" y="2761382"/>
                </a:cubicBezTo>
                <a:cubicBezTo>
                  <a:pt x="1234961" y="2849417"/>
                  <a:pt x="1157595" y="2934376"/>
                  <a:pt x="1079766" y="3018735"/>
                </a:cubicBezTo>
                <a:cubicBezTo>
                  <a:pt x="1054661" y="3045941"/>
                  <a:pt x="1024371" y="3069582"/>
                  <a:pt x="993093" y="3089658"/>
                </a:cubicBezTo>
                <a:cubicBezTo>
                  <a:pt x="961236" y="3110111"/>
                  <a:pt x="925835" y="3108629"/>
                  <a:pt x="896158" y="3082150"/>
                </a:cubicBezTo>
                <a:cubicBezTo>
                  <a:pt x="868093" y="3057111"/>
                  <a:pt x="852466" y="3025711"/>
                  <a:pt x="870248" y="2988844"/>
                </a:cubicBezTo>
                <a:cubicBezTo>
                  <a:pt x="907010" y="2912623"/>
                  <a:pt x="944910" y="2836904"/>
                  <a:pt x="984157" y="2761913"/>
                </a:cubicBezTo>
                <a:cubicBezTo>
                  <a:pt x="1074432" y="2589421"/>
                  <a:pt x="1163989" y="2416567"/>
                  <a:pt x="1211140" y="2226236"/>
                </a:cubicBezTo>
                <a:cubicBezTo>
                  <a:pt x="1232677" y="2139292"/>
                  <a:pt x="1246468" y="2050389"/>
                  <a:pt x="1269348" y="1963850"/>
                </a:cubicBezTo>
                <a:cubicBezTo>
                  <a:pt x="1279134" y="1926774"/>
                  <a:pt x="1261736" y="1906041"/>
                  <a:pt x="1241093" y="1885364"/>
                </a:cubicBezTo>
                <a:cubicBezTo>
                  <a:pt x="1152931" y="1796993"/>
                  <a:pt x="1067639" y="1705183"/>
                  <a:pt x="973750" y="1623187"/>
                </a:cubicBezTo>
                <a:cubicBezTo>
                  <a:pt x="661558" y="1350568"/>
                  <a:pt x="346140" y="1081605"/>
                  <a:pt x="31760" y="811474"/>
                </a:cubicBezTo>
                <a:cubicBezTo>
                  <a:pt x="22337" y="803381"/>
                  <a:pt x="10636" y="797916"/>
                  <a:pt x="0" y="791226"/>
                </a:cubicBezTo>
                <a:cubicBezTo>
                  <a:pt x="2075" y="786186"/>
                  <a:pt x="4147" y="781145"/>
                  <a:pt x="6222" y="776105"/>
                </a:cubicBezTo>
                <a:cubicBezTo>
                  <a:pt x="17902" y="774264"/>
                  <a:pt x="30187" y="769322"/>
                  <a:pt x="41093" y="771429"/>
                </a:cubicBezTo>
                <a:cubicBezTo>
                  <a:pt x="52765" y="773686"/>
                  <a:pt x="63535" y="781975"/>
                  <a:pt x="74017" y="788689"/>
                </a:cubicBezTo>
                <a:cubicBezTo>
                  <a:pt x="451023" y="1030220"/>
                  <a:pt x="825833" y="1274989"/>
                  <a:pt x="1171798" y="1560122"/>
                </a:cubicBezTo>
                <a:cubicBezTo>
                  <a:pt x="1241048" y="1617190"/>
                  <a:pt x="1305139" y="1680717"/>
                  <a:pt x="1369109" y="1743783"/>
                </a:cubicBezTo>
                <a:cubicBezTo>
                  <a:pt x="1393600" y="1767941"/>
                  <a:pt x="1413143" y="1797916"/>
                  <a:pt x="1431311" y="1827443"/>
                </a:cubicBezTo>
                <a:cubicBezTo>
                  <a:pt x="1462406" y="1878038"/>
                  <a:pt x="1464691" y="1932939"/>
                  <a:pt x="1434452" y="1983395"/>
                </a:cubicBezTo>
                <a:cubicBezTo>
                  <a:pt x="1396362" y="2046950"/>
                  <a:pt x="1382945" y="2117468"/>
                  <a:pt x="1362477" y="2186699"/>
                </a:cubicBezTo>
                <a:cubicBezTo>
                  <a:pt x="1325845" y="2310692"/>
                  <a:pt x="1283522" y="2433036"/>
                  <a:pt x="1243236" y="2555966"/>
                </a:cubicBezTo>
                <a:cubicBezTo>
                  <a:pt x="1236461" y="2576629"/>
                  <a:pt x="1227989" y="2596747"/>
                  <a:pt x="1230762" y="2624303"/>
                </a:cubicBezTo>
                <a:cubicBezTo>
                  <a:pt x="1288302" y="2561167"/>
                  <a:pt x="1348416" y="2500156"/>
                  <a:pt x="1402824" y="2434448"/>
                </a:cubicBezTo>
                <a:cubicBezTo>
                  <a:pt x="1522169" y="2290337"/>
                  <a:pt x="1639888" y="2144842"/>
                  <a:pt x="1755812" y="1997991"/>
                </a:cubicBezTo>
                <a:cubicBezTo>
                  <a:pt x="1841076" y="1890005"/>
                  <a:pt x="1876124" y="1890998"/>
                  <a:pt x="1942757" y="2008336"/>
                </a:cubicBezTo>
                <a:cubicBezTo>
                  <a:pt x="2033867" y="2168804"/>
                  <a:pt x="2125931" y="2328727"/>
                  <a:pt x="2217714" y="2488804"/>
                </a:cubicBezTo>
                <a:cubicBezTo>
                  <a:pt x="2222144" y="2496521"/>
                  <a:pt x="2227737" y="2503553"/>
                  <a:pt x="2244771" y="2506699"/>
                </a:cubicBezTo>
                <a:cubicBezTo>
                  <a:pt x="2237929" y="2453531"/>
                  <a:pt x="2230387" y="2400447"/>
                  <a:pt x="2224359" y="2347182"/>
                </a:cubicBezTo>
                <a:cubicBezTo>
                  <a:pt x="2200905" y="2139767"/>
                  <a:pt x="2177072" y="1932394"/>
                  <a:pt x="2155146" y="1724826"/>
                </a:cubicBezTo>
                <a:cubicBezTo>
                  <a:pt x="2144632" y="1625341"/>
                  <a:pt x="2171647" y="1542967"/>
                  <a:pt x="2269528" y="1494791"/>
                </a:cubicBezTo>
                <a:cubicBezTo>
                  <a:pt x="2435416" y="1413145"/>
                  <a:pt x="2600309" y="1329485"/>
                  <a:pt x="2766029" y="1247451"/>
                </a:cubicBezTo>
                <a:cubicBezTo>
                  <a:pt x="2827826" y="1216861"/>
                  <a:pt x="2890715" y="1188478"/>
                  <a:pt x="2953115" y="1159085"/>
                </a:cubicBezTo>
                <a:cubicBezTo>
                  <a:pt x="2951348" y="1153844"/>
                  <a:pt x="2949596" y="1148606"/>
                  <a:pt x="2947829" y="1143364"/>
                </a:cubicBezTo>
                <a:cubicBezTo>
                  <a:pt x="2853214" y="1162720"/>
                  <a:pt x="2758277" y="1180622"/>
                  <a:pt x="2664054" y="1201739"/>
                </a:cubicBezTo>
                <a:cubicBezTo>
                  <a:pt x="2471390" y="1244912"/>
                  <a:pt x="2279314" y="1290661"/>
                  <a:pt x="2086621" y="1333679"/>
                </a:cubicBezTo>
                <a:cubicBezTo>
                  <a:pt x="1966267" y="1360564"/>
                  <a:pt x="1899382" y="1291738"/>
                  <a:pt x="1893676" y="1195253"/>
                </a:cubicBezTo>
                <a:cubicBezTo>
                  <a:pt x="1890451" y="1140718"/>
                  <a:pt x="1881269" y="1086459"/>
                  <a:pt x="1879404" y="1031919"/>
                </a:cubicBezTo>
                <a:cubicBezTo>
                  <a:pt x="1873054" y="845197"/>
                  <a:pt x="1869002" y="658398"/>
                  <a:pt x="1863324" y="471648"/>
                </a:cubicBezTo>
                <a:cubicBezTo>
                  <a:pt x="1862609" y="448092"/>
                  <a:pt x="1857422" y="424670"/>
                  <a:pt x="1841244" y="401147"/>
                </a:cubicBezTo>
                <a:cubicBezTo>
                  <a:pt x="1804444" y="535165"/>
                  <a:pt x="1771527" y="670392"/>
                  <a:pt x="1729834" y="802885"/>
                </a:cubicBezTo>
                <a:cubicBezTo>
                  <a:pt x="1683543" y="949996"/>
                  <a:pt x="1629892" y="1094841"/>
                  <a:pt x="1577797" y="1240083"/>
                </a:cubicBezTo>
                <a:cubicBezTo>
                  <a:pt x="1569582" y="1262994"/>
                  <a:pt x="1554694" y="1284496"/>
                  <a:pt x="1539104" y="1303593"/>
                </a:cubicBezTo>
                <a:cubicBezTo>
                  <a:pt x="1520473" y="1326437"/>
                  <a:pt x="1495407" y="1337007"/>
                  <a:pt x="1465854" y="1321866"/>
                </a:cubicBezTo>
                <a:cubicBezTo>
                  <a:pt x="1437157" y="1307158"/>
                  <a:pt x="1429923" y="1281910"/>
                  <a:pt x="1433807" y="1252428"/>
                </a:cubicBezTo>
                <a:cubicBezTo>
                  <a:pt x="1435082" y="1242715"/>
                  <a:pt x="1439554" y="1233441"/>
                  <a:pt x="1442330" y="1223896"/>
                </a:cubicBezTo>
                <a:cubicBezTo>
                  <a:pt x="1538137" y="893824"/>
                  <a:pt x="1633747" y="563698"/>
                  <a:pt x="1729862" y="233716"/>
                </a:cubicBezTo>
                <a:cubicBezTo>
                  <a:pt x="1743082" y="188308"/>
                  <a:pt x="1758181" y="143413"/>
                  <a:pt x="1773504" y="98655"/>
                </a:cubicBezTo>
                <a:cubicBezTo>
                  <a:pt x="1779112" y="82261"/>
                  <a:pt x="1786163" y="65819"/>
                  <a:pt x="1795584" y="51346"/>
                </a:cubicBezTo>
                <a:cubicBezTo>
                  <a:pt x="1817819" y="17172"/>
                  <a:pt x="1847753" y="-63"/>
                  <a:pt x="1877568" y="1"/>
                </a:cubicBezTo>
                <a:close/>
              </a:path>
            </a:pathLst>
          </a:custGeom>
          <a:solidFill>
            <a:srgbClr val="FFD594"/>
          </a:solidFill>
          <a:ln w="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XX</a:t>
            </a:r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0F0BE12C-D11A-E583-8F65-246DBE1242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1753" y="304932"/>
            <a:ext cx="5592860" cy="14945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15">
            <a:extLst>
              <a:ext uri="{FF2B5EF4-FFF2-40B4-BE49-F238E27FC236}">
                <a16:creationId xmlns:a16="http://schemas.microsoft.com/office/drawing/2014/main" id="{02FD2134-3F80-B5AA-44F7-0F965EE50C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304932"/>
            <a:ext cx="5809791" cy="149459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15">
            <a:extLst>
              <a:ext uri="{FF2B5EF4-FFF2-40B4-BE49-F238E27FC236}">
                <a16:creationId xmlns:a16="http://schemas.microsoft.com/office/drawing/2014/main" id="{DA5B10F4-5EB4-8C1B-6BC5-279402E9E2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1753" y="2032996"/>
            <a:ext cx="2517898" cy="283290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D4CD82DB-58DD-FA6B-3BB1-7770C0C33F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03970" y="2032996"/>
            <a:ext cx="2517898" cy="15799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473D8BBA-AF15-598F-F3F8-5DEFE26FFA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1752" y="5105353"/>
            <a:ext cx="2517898" cy="14477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15">
            <a:extLst>
              <a:ext uri="{FF2B5EF4-FFF2-40B4-BE49-F238E27FC236}">
                <a16:creationId xmlns:a16="http://schemas.microsoft.com/office/drawing/2014/main" id="{FFA50005-CA42-2F41-E228-2DA9FB46541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0556" y="5105353"/>
            <a:ext cx="3064329" cy="14477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AD9E6D1F-2C99-A27F-0710-24689DA5A0B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03971" y="3844443"/>
            <a:ext cx="2517898" cy="270862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4AC46D98-2557-B3F8-5BC2-A887565FA3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528" y="3310128"/>
            <a:ext cx="6035040" cy="1554480"/>
          </a:xfrm>
        </p:spPr>
        <p:txBody>
          <a:bodyPr anchor="t" anchorCtr="0">
            <a:noAutofit/>
          </a:bodyPr>
          <a:lstStyle>
            <a:lvl1pPr algn="ctr">
              <a:lnSpc>
                <a:spcPct val="87000"/>
              </a:lnSpc>
              <a:defRPr sz="12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itle 42">
            <a:extLst>
              <a:ext uri="{FF2B5EF4-FFF2-40B4-BE49-F238E27FC236}">
                <a16:creationId xmlns:a16="http://schemas.microsoft.com/office/drawing/2014/main" id="{6D55F77C-9704-20A9-5440-975F413BB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384" y="2697480"/>
            <a:ext cx="6035040" cy="694944"/>
          </a:xfrm>
        </p:spPr>
        <p:txBody>
          <a:bodyPr lIns="731520" anchor="t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4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BA7A3D-1FA2-F8B6-B01F-D415BBBC9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27F41-4F44-EF10-FD63-CB384719D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9E28-813C-46AC-575E-8E6C6E38B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170D74-97E5-6A4C-B5C2-7C1BCF9C5E0E}" type="datetimeFigureOut">
              <a:rPr lang="en-US" smtClean="0"/>
              <a:t>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86B3-9AD6-1165-5090-0F2F4911E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42BEA-2386-5AD0-EA05-86D1BE604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10BF-F5BA-5543-B0B9-905DF28AC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8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b="1" kern="1200" cap="none" spc="-100" baseline="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7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 baseline="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12" Type="http://schemas.openxmlformats.org/officeDocument/2006/relationships/image" Target="../media/image83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g"/><Relationship Id="rId11" Type="http://schemas.openxmlformats.org/officeDocument/2006/relationships/image" Target="../media/image82.jpg"/><Relationship Id="rId5" Type="http://schemas.openxmlformats.org/officeDocument/2006/relationships/image" Target="../media/image76.jpg"/><Relationship Id="rId10" Type="http://schemas.openxmlformats.org/officeDocument/2006/relationships/image" Target="../media/image81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12" Type="http://schemas.openxmlformats.org/officeDocument/2006/relationships/image" Target="../media/image94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g"/><Relationship Id="rId11" Type="http://schemas.openxmlformats.org/officeDocument/2006/relationships/image" Target="../media/image93.jpg"/><Relationship Id="rId5" Type="http://schemas.openxmlformats.org/officeDocument/2006/relationships/image" Target="../media/image87.jpg"/><Relationship Id="rId10" Type="http://schemas.openxmlformats.org/officeDocument/2006/relationships/image" Target="../media/image92.jpg"/><Relationship Id="rId4" Type="http://schemas.openxmlformats.org/officeDocument/2006/relationships/image" Target="../media/image86.jpg"/><Relationship Id="rId9" Type="http://schemas.openxmlformats.org/officeDocument/2006/relationships/image" Target="../media/image9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g"/><Relationship Id="rId3" Type="http://schemas.openxmlformats.org/officeDocument/2006/relationships/image" Target="../media/image109.jpg"/><Relationship Id="rId7" Type="http://schemas.openxmlformats.org/officeDocument/2006/relationships/image" Target="../media/image113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g"/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Relationship Id="rId1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B28F-AACE-9AA9-6332-6E95DDF9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418" y="481654"/>
            <a:ext cx="4927205" cy="122234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Bellevue Methodist Church Youth Group</a:t>
            </a:r>
          </a:p>
        </p:txBody>
      </p:sp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F6682269-8879-536C-C69B-9E746F3FFF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 rot="607941">
            <a:off x="300606" y="2803805"/>
            <a:ext cx="2258661" cy="36177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6" name="Picture Placeholder 65">
            <a:extLst>
              <a:ext uri="{FF2B5EF4-FFF2-40B4-BE49-F238E27FC236}">
                <a16:creationId xmlns:a16="http://schemas.microsoft.com/office/drawing/2014/main" id="{9AD44387-4796-5482-480A-059A672544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1320"/>
          <a:stretch>
            <a:fillRect/>
          </a:stretch>
        </p:blipFill>
        <p:spPr>
          <a:xfrm>
            <a:off x="300779" y="353746"/>
            <a:ext cx="2487182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8" name="Picture Placeholder 67">
            <a:extLst>
              <a:ext uri="{FF2B5EF4-FFF2-40B4-BE49-F238E27FC236}">
                <a16:creationId xmlns:a16="http://schemas.microsoft.com/office/drawing/2014/main" id="{F966367C-BD41-9444-8FBA-C34132DCF4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r="12916"/>
          <a:stretch>
            <a:fillRect/>
          </a:stretch>
        </p:blipFill>
        <p:spPr>
          <a:xfrm rot="21429061">
            <a:off x="2670546" y="2853370"/>
            <a:ext cx="2258661" cy="36177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B3539F2A-8D9C-DFDE-B85E-B0820789F2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22389" b="22389"/>
          <a:stretch/>
        </p:blipFill>
        <p:spPr>
          <a:xfrm rot="529957">
            <a:off x="2943773" y="308772"/>
            <a:ext cx="3364992" cy="24688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0" name="Picture Placeholder 69">
            <a:extLst>
              <a:ext uri="{FF2B5EF4-FFF2-40B4-BE49-F238E27FC236}">
                <a16:creationId xmlns:a16="http://schemas.microsoft.com/office/drawing/2014/main" id="{1B285215-68B9-79A2-FACF-702DC0CEDEF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4445" b="3840"/>
          <a:stretch>
            <a:fillRect/>
          </a:stretch>
        </p:blipFill>
        <p:spPr>
          <a:xfrm rot="538619">
            <a:off x="5307843" y="2039632"/>
            <a:ext cx="6418447" cy="427874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2" name="Text Placeholder 191">
            <a:extLst>
              <a:ext uri="{FF2B5EF4-FFF2-40B4-BE49-F238E27FC236}">
                <a16:creationId xmlns:a16="http://schemas.microsoft.com/office/drawing/2014/main" id="{E01A0EEF-F03D-5FEF-BE3B-48C3F4BA269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26270" y="3897376"/>
            <a:ext cx="3433509" cy="29606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321722-1D9A-029D-433C-77F811D342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74520" y="4379029"/>
            <a:ext cx="6620256" cy="1997317"/>
          </a:xfrm>
        </p:spPr>
        <p:txBody>
          <a:bodyPr/>
          <a:lstStyle/>
          <a:p>
            <a:r>
              <a:rPr lang="en-US" sz="9600" dirty="0"/>
              <a:t>Mission Trip</a:t>
            </a:r>
          </a:p>
        </p:txBody>
      </p:sp>
    </p:spTree>
    <p:extLst>
      <p:ext uri="{BB962C8B-B14F-4D97-AF65-F5344CB8AC3E}">
        <p14:creationId xmlns:p14="http://schemas.microsoft.com/office/powerpoint/2010/main" val="2210241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A8ECF-FB43-41EF-71EB-8AA799039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31E0C921-3C85-9768-6D70-BAB01DABA4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4882" t="11485" r="12413" b="1735"/>
          <a:stretch>
            <a:fillRect/>
          </a:stretch>
        </p:blipFill>
        <p:spPr>
          <a:xfrm rot="808030">
            <a:off x="9832473" y="282067"/>
            <a:ext cx="2018084" cy="37107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256BB9EC-82BF-9C1E-40FA-D8E54C97B7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814" b="1814"/>
          <a:stretch/>
        </p:blipFill>
        <p:spPr>
          <a:xfrm rot="376242">
            <a:off x="147379" y="1902984"/>
            <a:ext cx="3809846" cy="4878214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Placeholder 37">
            <a:extLst>
              <a:ext uri="{FF2B5EF4-FFF2-40B4-BE49-F238E27FC236}">
                <a16:creationId xmlns:a16="http://schemas.microsoft.com/office/drawing/2014/main" id="{9EA31B62-C56B-C08A-9DFE-0D922C43DF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90" r="617"/>
          <a:stretch>
            <a:fillRect/>
          </a:stretch>
        </p:blipFill>
        <p:spPr>
          <a:xfrm rot="579767">
            <a:off x="3457621" y="4461721"/>
            <a:ext cx="1615907" cy="22533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Placeholder 37">
            <a:extLst>
              <a:ext uri="{FF2B5EF4-FFF2-40B4-BE49-F238E27FC236}">
                <a16:creationId xmlns:a16="http://schemas.microsoft.com/office/drawing/2014/main" id="{B53F0870-A684-976D-C23A-781E6D9DF9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211" r="5211"/>
          <a:stretch/>
        </p:blipFill>
        <p:spPr>
          <a:xfrm rot="579767">
            <a:off x="7730982" y="256322"/>
            <a:ext cx="2155677" cy="31972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13C74BCA-FA27-9746-3E09-1F7EEDFE2E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 t="24907" b="24907"/>
          <a:stretch/>
        </p:blipFill>
        <p:spPr>
          <a:xfrm rot="213001">
            <a:off x="6704098" y="3158876"/>
            <a:ext cx="5261876" cy="3508597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D7F0FA3-EDFA-4CB8-963D-D01432E0B0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7879" b="27661"/>
          <a:stretch>
            <a:fillRect/>
          </a:stretch>
        </p:blipFill>
        <p:spPr>
          <a:xfrm>
            <a:off x="5119262" y="4352036"/>
            <a:ext cx="2645409" cy="226561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583FB85-1264-0006-F6F3-24907C3C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577" y="6258140"/>
            <a:ext cx="3749040" cy="557784"/>
          </a:xfrm>
        </p:spPr>
        <p:txBody>
          <a:bodyPr anchor="t">
            <a:normAutofit/>
          </a:bodyPr>
          <a:lstStyle/>
          <a:p>
            <a:r>
              <a:rPr lang="en-US" dirty="0"/>
              <a:t>enjoying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21CB36FE-24EF-6E8A-1F34-F2A4E9A668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5521569"/>
            <a:ext cx="1626577" cy="13364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65131A-E9F7-577D-186F-77D1AC5ED7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6174" y="5669143"/>
            <a:ext cx="5184648" cy="98803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0" dirty="0"/>
              <a:t>Chicago Life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340EC5FD-C453-A1D8-9E9F-D734C3AD81F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/>
          <a:srcRect l="12426" r="12426"/>
          <a:stretch/>
        </p:blipFill>
        <p:spPr>
          <a:xfrm>
            <a:off x="235892" y="207921"/>
            <a:ext cx="2555723" cy="2559976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Placeholder 37">
            <a:extLst>
              <a:ext uri="{FF2B5EF4-FFF2-40B4-BE49-F238E27FC236}">
                <a16:creationId xmlns:a16="http://schemas.microsoft.com/office/drawing/2014/main" id="{ABFAB3F3-A754-F740-2645-7BDD3AFA5C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211" r="5211"/>
          <a:stretch/>
        </p:blipFill>
        <p:spPr>
          <a:xfrm rot="579767">
            <a:off x="6196402" y="315868"/>
            <a:ext cx="1956537" cy="290191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Placeholder 37">
            <a:extLst>
              <a:ext uri="{FF2B5EF4-FFF2-40B4-BE49-F238E27FC236}">
                <a16:creationId xmlns:a16="http://schemas.microsoft.com/office/drawing/2014/main" id="{7C6FC3AF-A8F7-E0DC-72EF-924645BDE61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211" t="7613" r="5211"/>
          <a:stretch>
            <a:fillRect/>
          </a:stretch>
        </p:blipFill>
        <p:spPr>
          <a:xfrm rot="219522">
            <a:off x="4210325" y="163387"/>
            <a:ext cx="2140249" cy="293273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AB5BC32F-242A-AF93-CB48-3A298C12FE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1"/>
          <a:srcRect t="15094" b="15094"/>
          <a:stretch/>
        </p:blipFill>
        <p:spPr>
          <a:xfrm rot="479965">
            <a:off x="2633571" y="355558"/>
            <a:ext cx="2268950" cy="2104569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31B3889-9016-972C-397B-185225EEA6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2"/>
          <a:srcRect t="21613" b="34251"/>
          <a:stretch>
            <a:fillRect/>
          </a:stretch>
        </p:blipFill>
        <p:spPr>
          <a:xfrm>
            <a:off x="3608004" y="2568070"/>
            <a:ext cx="3190353" cy="187085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7056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88E10-3639-CA82-4FF7-9B5F2092E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0DCF2945-9F9A-6A56-2556-10C92A0B20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78" b="6271"/>
          <a:stretch>
            <a:fillRect/>
          </a:stretch>
        </p:blipFill>
        <p:spPr>
          <a:xfrm rot="546652">
            <a:off x="7776377" y="1673027"/>
            <a:ext cx="4192325" cy="4937955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914176B8-CC6C-3C52-048B-B7905BC0C1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7387" t="13008" b="39075"/>
          <a:stretch>
            <a:fillRect/>
          </a:stretch>
        </p:blipFill>
        <p:spPr>
          <a:xfrm rot="731777">
            <a:off x="3250498" y="229368"/>
            <a:ext cx="2499150" cy="2783391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0F4FEFD7-3693-ADF8-9792-89CB38A14D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814" b="1814"/>
          <a:stretch/>
        </p:blipFill>
        <p:spPr>
          <a:xfrm rot="673271">
            <a:off x="223623" y="3567600"/>
            <a:ext cx="2372948" cy="2958081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7B9711B1-76E8-3CC6-D723-A68BF0B9A6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24907" b="24907"/>
          <a:stretch/>
        </p:blipFill>
        <p:spPr>
          <a:xfrm rot="321531">
            <a:off x="2251082" y="2982442"/>
            <a:ext cx="5610755" cy="3741228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8CE9492-F67D-4268-69CF-97100F004E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5412" r="7256" b="12126"/>
          <a:stretch>
            <a:fillRect/>
          </a:stretch>
        </p:blipFill>
        <p:spPr>
          <a:xfrm rot="804966">
            <a:off x="894270" y="434715"/>
            <a:ext cx="2627828" cy="31044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D3C3D03-005D-C925-45C4-1B85C04C40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04546" y="3977042"/>
            <a:ext cx="1740032" cy="20209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4456FA-EB7A-3B43-EA73-07F359D822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61119" y="5757691"/>
            <a:ext cx="5184648" cy="98803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0" dirty="0"/>
              <a:t>Chicago Life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D476ED7-C997-2EB7-6A20-F457587A8C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t="14247" b="17855"/>
          <a:stretch>
            <a:fillRect/>
          </a:stretch>
        </p:blipFill>
        <p:spPr>
          <a:xfrm rot="197231">
            <a:off x="148725" y="190156"/>
            <a:ext cx="1485077" cy="13396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3CC6549F-4063-A21A-073F-C21FE0D9FFF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/>
          <a:srcRect t="12305" b="12305"/>
          <a:stretch/>
        </p:blipFill>
        <p:spPr>
          <a:xfrm rot="793469">
            <a:off x="5801617" y="1515062"/>
            <a:ext cx="2062777" cy="2066211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F5DBE3-B88D-E492-64ED-C2AA33C89B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0646" b="4954"/>
          <a:stretch>
            <a:fillRect/>
          </a:stretch>
        </p:blipFill>
        <p:spPr>
          <a:xfrm>
            <a:off x="9862630" y="194487"/>
            <a:ext cx="1869049" cy="15992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A4133-C45A-E7EE-3EE5-C0CBA58533D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3041" b="2108"/>
          <a:stretch>
            <a:fillRect/>
          </a:stretch>
        </p:blipFill>
        <p:spPr>
          <a:xfrm rot="696362">
            <a:off x="8582894" y="157947"/>
            <a:ext cx="1584439" cy="157571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DE995B-DC8A-F0D8-44E8-CDAC365F069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-182" b="7525"/>
          <a:stretch>
            <a:fillRect/>
          </a:stretch>
        </p:blipFill>
        <p:spPr>
          <a:xfrm>
            <a:off x="7348187" y="207385"/>
            <a:ext cx="1299065" cy="159924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536606-65CD-5F15-28A1-CA15FEC6D5C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385" b="3703"/>
          <a:stretch>
            <a:fillRect/>
          </a:stretch>
        </p:blipFill>
        <p:spPr>
          <a:xfrm rot="588316">
            <a:off x="6028968" y="176799"/>
            <a:ext cx="1281715" cy="15992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BBAD9C7-3550-0937-5A0F-6C0B37DFC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99" y="3825154"/>
            <a:ext cx="3749040" cy="557784"/>
          </a:xfrm>
        </p:spPr>
        <p:txBody>
          <a:bodyPr anchor="t">
            <a:normAutofit/>
          </a:bodyPr>
          <a:lstStyle/>
          <a:p>
            <a:r>
              <a:rPr lang="en-US" dirty="0"/>
              <a:t>enjoying</a:t>
            </a:r>
          </a:p>
        </p:txBody>
      </p:sp>
    </p:spTree>
    <p:extLst>
      <p:ext uri="{BB962C8B-B14F-4D97-AF65-F5344CB8AC3E}">
        <p14:creationId xmlns:p14="http://schemas.microsoft.com/office/powerpoint/2010/main" val="74184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Placeholder 75">
            <a:extLst>
              <a:ext uri="{FF2B5EF4-FFF2-40B4-BE49-F238E27FC236}">
                <a16:creationId xmlns:a16="http://schemas.microsoft.com/office/drawing/2014/main" id="{09F94C40-2B6A-D65B-DB0C-F9BF930A0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49" r="-6" b="1945"/>
          <a:stretch>
            <a:fillRect/>
          </a:stretch>
        </p:blipFill>
        <p:spPr>
          <a:xfrm rot="703955">
            <a:off x="6444185" y="2497406"/>
            <a:ext cx="5427644" cy="39822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5" name="Picture Placeholder 74">
            <a:extLst>
              <a:ext uri="{FF2B5EF4-FFF2-40B4-BE49-F238E27FC236}">
                <a16:creationId xmlns:a16="http://schemas.microsoft.com/office/drawing/2014/main" id="{D111A6E6-7DF6-D042-17CE-7B92A99BC6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19379" b="14841"/>
          <a:stretch>
            <a:fillRect/>
          </a:stretch>
        </p:blipFill>
        <p:spPr>
          <a:xfrm>
            <a:off x="8545432" y="297224"/>
            <a:ext cx="3250690" cy="28416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45FBC4E-6121-0667-683B-55A21BC6D7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-244" r="18066" b="26262"/>
          <a:stretch>
            <a:fillRect/>
          </a:stretch>
        </p:blipFill>
        <p:spPr>
          <a:xfrm>
            <a:off x="3538062" y="3238585"/>
            <a:ext cx="2813203" cy="337624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E873EF9-7F60-D348-3683-B1113AC4822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23323" b="20337"/>
          <a:stretch>
            <a:fillRect/>
          </a:stretch>
        </p:blipFill>
        <p:spPr>
          <a:xfrm>
            <a:off x="2828795" y="265664"/>
            <a:ext cx="3953198" cy="29606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7" name="Picture Placeholder 76">
            <a:extLst>
              <a:ext uri="{FF2B5EF4-FFF2-40B4-BE49-F238E27FC236}">
                <a16:creationId xmlns:a16="http://schemas.microsoft.com/office/drawing/2014/main" id="{A964A7D8-93C5-9BF5-0187-44282BC2C38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t="2947" r="2" b="14801"/>
          <a:stretch>
            <a:fillRect/>
          </a:stretch>
        </p:blipFill>
        <p:spPr>
          <a:xfrm rot="584214">
            <a:off x="6749004" y="178779"/>
            <a:ext cx="2088082" cy="228242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3" name="Text Placeholder 10">
            <a:extLst>
              <a:ext uri="{FF2B5EF4-FFF2-40B4-BE49-F238E27FC236}">
                <a16:creationId xmlns:a16="http://schemas.microsoft.com/office/drawing/2014/main" id="{0DC31A19-B2DC-97A4-35AD-E105C07B51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61823" y="3878730"/>
            <a:ext cx="3433509" cy="29606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BF1940D-3816-FEA5-4840-2A1C502447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35411" y="5377689"/>
            <a:ext cx="6620256" cy="2039112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Build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9444EFF-CF23-D703-7AC1-F9906ADF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062" y="6153733"/>
            <a:ext cx="3538728" cy="694944"/>
          </a:xfrm>
        </p:spPr>
        <p:txBody>
          <a:bodyPr anchor="t">
            <a:normAutofit/>
          </a:bodyPr>
          <a:lstStyle/>
          <a:p>
            <a:r>
              <a:rPr lang="en-US" dirty="0"/>
              <a:t>Working at</a:t>
            </a:r>
          </a:p>
        </p:txBody>
      </p:sp>
      <p:pic>
        <p:nvPicPr>
          <p:cNvPr id="78" name="Picture Placeholder 77">
            <a:extLst>
              <a:ext uri="{FF2B5EF4-FFF2-40B4-BE49-F238E27FC236}">
                <a16:creationId xmlns:a16="http://schemas.microsoft.com/office/drawing/2014/main" id="{C7D560EA-9828-67AE-C58C-49874812B7A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l="1140" t="23428" r="-3" b="-3"/>
          <a:stretch>
            <a:fillRect/>
          </a:stretch>
        </p:blipFill>
        <p:spPr>
          <a:xfrm>
            <a:off x="306078" y="253367"/>
            <a:ext cx="3538728" cy="36423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4" name="Picture Placeholder 73">
            <a:extLst>
              <a:ext uri="{FF2B5EF4-FFF2-40B4-BE49-F238E27FC236}">
                <a16:creationId xmlns:a16="http://schemas.microsoft.com/office/drawing/2014/main" id="{E774F423-D210-6821-96A3-267CAA9FC6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/>
          <a:srcRect l="16064" t="-1779" r="4834"/>
          <a:stretch>
            <a:fillRect/>
          </a:stretch>
        </p:blipFill>
        <p:spPr>
          <a:xfrm rot="748522">
            <a:off x="311970" y="2777038"/>
            <a:ext cx="2259719" cy="38638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9A31F34-EE24-04B2-EDA7-2AA4B1B739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9"/>
          <a:srcRect l="12591" t="19878" r="9555" b="19878"/>
          <a:stretch>
            <a:fillRect/>
          </a:stretch>
        </p:blipFill>
        <p:spPr>
          <a:xfrm>
            <a:off x="2332001" y="4338725"/>
            <a:ext cx="1758461" cy="18088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02874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2343A-6431-2986-47E9-7D6A41999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4BAD107-30FC-67F5-94F8-2DD64E182B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0049" r="9433" b="7471"/>
          <a:stretch>
            <a:fillRect/>
          </a:stretch>
        </p:blipFill>
        <p:spPr>
          <a:xfrm rot="567506">
            <a:off x="6057217" y="370406"/>
            <a:ext cx="5843004" cy="35198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309D317-89FA-BFD8-EF71-CD1C5AB750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87" r="1587"/>
          <a:stretch/>
        </p:blipFill>
        <p:spPr>
          <a:xfrm rot="725492">
            <a:off x="6638311" y="2837191"/>
            <a:ext cx="4643204" cy="360966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Placeholder 14">
            <a:extLst>
              <a:ext uri="{FF2B5EF4-FFF2-40B4-BE49-F238E27FC236}">
                <a16:creationId xmlns:a16="http://schemas.microsoft.com/office/drawing/2014/main" id="{DAFB6ADF-8335-7D79-AC3B-41BCDBAE9F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0" t="20511" r="2490" b="20800"/>
          <a:stretch>
            <a:fillRect/>
          </a:stretch>
        </p:blipFill>
        <p:spPr>
          <a:xfrm rot="263731">
            <a:off x="578348" y="193651"/>
            <a:ext cx="4943499" cy="405685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5A0D9319-97EA-F15D-82B6-110127041E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4806" t="19522" r="12435" b="13735"/>
          <a:stretch>
            <a:fillRect/>
          </a:stretch>
        </p:blipFill>
        <p:spPr>
          <a:xfrm rot="619938">
            <a:off x="4741590" y="1810591"/>
            <a:ext cx="2440597" cy="297452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Placeholder 13">
            <a:extLst>
              <a:ext uri="{FF2B5EF4-FFF2-40B4-BE49-F238E27FC236}">
                <a16:creationId xmlns:a16="http://schemas.microsoft.com/office/drawing/2014/main" id="{FA8C23D2-7087-E76B-776F-2F5AB0D7D3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87" t="18501" r="6043" b="8634"/>
          <a:stretch>
            <a:fillRect/>
          </a:stretch>
        </p:blipFill>
        <p:spPr>
          <a:xfrm rot="157213">
            <a:off x="434256" y="3411585"/>
            <a:ext cx="4954501" cy="313657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30C09C5A-4CD5-8607-276E-808FD2B976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4627" y="1212525"/>
            <a:ext cx="2678663" cy="1907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B6C6A8C-7880-8C5C-5226-E0B5EC15E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149" y="3414414"/>
            <a:ext cx="3749040" cy="557784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5CB653-41FC-0936-00A1-0AFE4E942B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69564" y="2872527"/>
            <a:ext cx="5184648" cy="1042416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419171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61609-A135-5481-7870-BBACB7C2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D986DCF4-28F6-B655-2E4A-1903ADFCC3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5664315" y="287213"/>
            <a:ext cx="3445536" cy="451886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2B51BA82-0EAA-72B6-793F-591760F05D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83263" y="0"/>
            <a:ext cx="2608737" cy="23831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A0D956-8053-6B8B-8724-29E57CE29F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60797" y="559023"/>
            <a:ext cx="4882896" cy="2039112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F60A9DB-9744-3747-F264-424A107D3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347" y="162365"/>
            <a:ext cx="4880431" cy="493776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pic>
        <p:nvPicPr>
          <p:cNvPr id="14" name="Picture Placeholder 14">
            <a:extLst>
              <a:ext uri="{FF2B5EF4-FFF2-40B4-BE49-F238E27FC236}">
                <a16:creationId xmlns:a16="http://schemas.microsoft.com/office/drawing/2014/main" id="{D230BDD2-74FF-F650-7A22-667D6124C91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4783" r="4783"/>
          <a:stretch>
            <a:fillRect/>
          </a:stretch>
        </p:blipFill>
        <p:spPr>
          <a:xfrm rot="908881">
            <a:off x="9163225" y="2526195"/>
            <a:ext cx="2652713" cy="389731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C230A487-9365-B812-E574-B2AE78E256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19419" b="19419"/>
          <a:stretch/>
        </p:blipFill>
        <p:spPr>
          <a:xfrm rot="572369">
            <a:off x="346973" y="220632"/>
            <a:ext cx="4014814" cy="326248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F4F95E-71C8-72A1-124D-53A39634EB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552" b="22552"/>
          <a:stretch/>
        </p:blipFill>
        <p:spPr>
          <a:xfrm rot="675069">
            <a:off x="2691188" y="3512358"/>
            <a:ext cx="4058047" cy="295977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EFCCDB3E-9A1C-9EB4-83CF-E8B03A289B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41" r="10794" b="3241"/>
          <a:stretch>
            <a:fillRect/>
          </a:stretch>
        </p:blipFill>
        <p:spPr>
          <a:xfrm>
            <a:off x="289780" y="3187641"/>
            <a:ext cx="2408892" cy="335521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Placeholder 12">
            <a:extLst>
              <a:ext uri="{FF2B5EF4-FFF2-40B4-BE49-F238E27FC236}">
                <a16:creationId xmlns:a16="http://schemas.microsoft.com/office/drawing/2014/main" id="{DD8C33EF-66A0-5BB8-9EA1-3F252AA898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55" t="10540" r="19093" b="21943"/>
          <a:stretch>
            <a:fillRect/>
          </a:stretch>
        </p:blipFill>
        <p:spPr>
          <a:xfrm>
            <a:off x="6907369" y="4416396"/>
            <a:ext cx="1884344" cy="225222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C0F16-2285-C03F-E115-5AB2071015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12" t="3927" r="14873" b="-544"/>
          <a:stretch>
            <a:fillRect/>
          </a:stretch>
        </p:blipFill>
        <p:spPr>
          <a:xfrm rot="850642">
            <a:off x="4543269" y="635014"/>
            <a:ext cx="1653505" cy="268283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021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A790F44F-B48A-02F8-364C-8C426691C0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0477" t="17748" b="11261"/>
          <a:stretch>
            <a:fillRect/>
          </a:stretch>
        </p:blipFill>
        <p:spPr>
          <a:xfrm rot="653792">
            <a:off x="9157818" y="206673"/>
            <a:ext cx="2448827" cy="27492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C709873-F075-E398-210B-757B79E8CE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3042050" y="1550444"/>
            <a:ext cx="6106886" cy="45609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03F171C-DD23-BC54-DA31-8723FE88B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20484" b="7823"/>
          <a:stretch>
            <a:fillRect/>
          </a:stretch>
        </p:blipFill>
        <p:spPr>
          <a:xfrm rot="554495">
            <a:off x="259891" y="1965466"/>
            <a:ext cx="2795821" cy="29190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9AC3306C-EA70-085A-26F3-64534117C4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43650" y="36038"/>
            <a:ext cx="3308515" cy="3103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2564CE4-7AB4-7C8B-53EA-4081C860D7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7874" y="203676"/>
            <a:ext cx="9442575" cy="1554480"/>
          </a:xfrm>
        </p:spPr>
        <p:txBody>
          <a:bodyPr/>
          <a:lstStyle/>
          <a:p>
            <a:r>
              <a:rPr lang="en-US" dirty="0"/>
              <a:t>Thank You 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4667E23C-E630-4623-DC38-B9C0FEA0592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23567" b="18184"/>
          <a:stretch>
            <a:fillRect/>
          </a:stretch>
        </p:blipFill>
        <p:spPr>
          <a:xfrm>
            <a:off x="190985" y="235355"/>
            <a:ext cx="2137913" cy="18021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9F46889A-BC0A-6A59-42F0-6C4C80FD531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l="18133" t="21887" r="10178" b="20852"/>
          <a:stretch>
            <a:fillRect/>
          </a:stretch>
        </p:blipFill>
        <p:spPr>
          <a:xfrm rot="21334164">
            <a:off x="9255630" y="2132815"/>
            <a:ext cx="2578323" cy="286197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608A44EB-702D-1B90-0B3B-8C8B948D7A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l="10174" t="21018"/>
          <a:stretch>
            <a:fillRect/>
          </a:stretch>
        </p:blipFill>
        <p:spPr>
          <a:xfrm>
            <a:off x="539898" y="4450445"/>
            <a:ext cx="2261721" cy="21393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CD4BDF1-8B72-8147-0A53-844B82D1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11" y="1260340"/>
            <a:ext cx="6035040" cy="694944"/>
          </a:xfrm>
        </p:spPr>
        <p:txBody>
          <a:bodyPr/>
          <a:lstStyle/>
          <a:p>
            <a:r>
              <a:rPr lang="en-US" dirty="0"/>
              <a:t>for supporting us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B365FCE-A669-CB0B-D014-63F59C970CA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t="7496" b="21946"/>
          <a:stretch>
            <a:fillRect/>
          </a:stretch>
        </p:blipFill>
        <p:spPr>
          <a:xfrm>
            <a:off x="7313650" y="4450445"/>
            <a:ext cx="4626997" cy="204860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3383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549F295F-2812-13B1-6F2B-B0FEB7BF99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7467" b="15672"/>
          <a:stretch>
            <a:fillRect/>
          </a:stretch>
        </p:blipFill>
        <p:spPr>
          <a:xfrm>
            <a:off x="385543" y="2570903"/>
            <a:ext cx="8416565" cy="36778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F5DE3516-5AB5-11FF-126E-F1B382E808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0517" t="16144" r="20776" b="36585"/>
          <a:stretch>
            <a:fillRect/>
          </a:stretch>
        </p:blipFill>
        <p:spPr>
          <a:xfrm rot="572369">
            <a:off x="245674" y="278939"/>
            <a:ext cx="3175522" cy="25804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AB7F9173-0704-3D8A-1892-75669C4BBD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55077" y="4878836"/>
            <a:ext cx="2507385" cy="19791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675C42-437A-883E-7906-B65345A49A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144060">
            <a:off x="2922641" y="4893757"/>
            <a:ext cx="4882896" cy="2039112"/>
          </a:xfrm>
        </p:spPr>
        <p:txBody>
          <a:bodyPr/>
          <a:lstStyle/>
          <a:p>
            <a:r>
              <a:rPr lang="en-US" dirty="0"/>
              <a:t>Activities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8E6BD1C0-0BE2-742E-229A-B0A6277F64B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/>
          <a:stretch/>
        </p:blipFill>
        <p:spPr>
          <a:xfrm rot="783091">
            <a:off x="8971936" y="2533668"/>
            <a:ext cx="2650064" cy="38823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5FADEB77-6499-94D7-1102-E8822EC229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/>
          <a:stretch/>
        </p:blipFill>
        <p:spPr>
          <a:xfrm>
            <a:off x="2971402" y="265635"/>
            <a:ext cx="2392687" cy="313804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39C0BE95-EA8C-5B36-B5ED-1C401990CF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22288" b="28609"/>
          <a:stretch>
            <a:fillRect/>
          </a:stretch>
        </p:blipFill>
        <p:spPr>
          <a:xfrm rot="960281">
            <a:off x="8427221" y="392497"/>
            <a:ext cx="3404472" cy="205768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807F4-4520-D153-E0AA-08E8EE0203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0554" t="19407" r="7081" b="24728"/>
          <a:stretch>
            <a:fillRect/>
          </a:stretch>
        </p:blipFill>
        <p:spPr>
          <a:xfrm rot="369953">
            <a:off x="5369104" y="205179"/>
            <a:ext cx="2958123" cy="215753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DB61E55A-05C7-86B9-92CD-0104FF2FA3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8"/>
          <a:srcRect l="13175" t="25263" r="4528" b="17759"/>
          <a:stretch>
            <a:fillRect/>
          </a:stretch>
        </p:blipFill>
        <p:spPr>
          <a:xfrm rot="354161">
            <a:off x="7022405" y="1986444"/>
            <a:ext cx="3033635" cy="158419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EC9FBC04-20C1-A39E-4B2A-ED637E49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644" y="5754990"/>
            <a:ext cx="5875002" cy="493776"/>
          </a:xfrm>
        </p:spPr>
        <p:txBody>
          <a:bodyPr/>
          <a:lstStyle/>
          <a:p>
            <a:r>
              <a:rPr lang="en-US" dirty="0"/>
              <a:t>upon arrival with</a:t>
            </a:r>
            <a:br>
              <a:rPr lang="en-US" dirty="0"/>
            </a:br>
            <a:r>
              <a:rPr lang="en-US" dirty="0"/>
              <a:t>Jesus People USA residents </a:t>
            </a:r>
          </a:p>
        </p:txBody>
      </p:sp>
    </p:spTree>
    <p:extLst>
      <p:ext uri="{BB962C8B-B14F-4D97-AF65-F5344CB8AC3E}">
        <p14:creationId xmlns:p14="http://schemas.microsoft.com/office/powerpoint/2010/main" val="2653868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85F712D-E8B2-4764-5B09-634A3F8F74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058" t="9513"/>
          <a:stretch>
            <a:fillRect/>
          </a:stretch>
        </p:blipFill>
        <p:spPr>
          <a:xfrm rot="21397652">
            <a:off x="371522" y="810303"/>
            <a:ext cx="2415254" cy="337715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7A68F10-6DDE-775D-DDE8-E1C8274C94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639"/>
          <a:stretch>
            <a:fillRect/>
          </a:stretch>
        </p:blipFill>
        <p:spPr>
          <a:xfrm rot="567506">
            <a:off x="5838334" y="391497"/>
            <a:ext cx="6002077" cy="38428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7875987-50EB-EEA3-91B2-0C03C42D55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3848" t="14936"/>
          <a:stretch>
            <a:fillRect/>
          </a:stretch>
        </p:blipFill>
        <p:spPr>
          <a:xfrm rot="161574">
            <a:off x="3014252" y="747722"/>
            <a:ext cx="2854908" cy="35472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3D5B931-770B-C8E4-16EC-FF648C93D0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587" r="1587"/>
          <a:stretch/>
        </p:blipFill>
        <p:spPr>
          <a:xfrm>
            <a:off x="340605" y="3546179"/>
            <a:ext cx="3825603" cy="297405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94E43DC-4490-8207-4D65-C96FEB1F275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23298"/>
          <a:stretch>
            <a:fillRect/>
          </a:stretch>
        </p:blipFill>
        <p:spPr>
          <a:xfrm>
            <a:off x="7464860" y="4255575"/>
            <a:ext cx="2135989" cy="226466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04E57-D17D-CB59-B6A4-388620FFEE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687"/>
          <a:stretch>
            <a:fillRect/>
          </a:stretch>
        </p:blipFill>
        <p:spPr>
          <a:xfrm rot="850642">
            <a:off x="4470979" y="3769136"/>
            <a:ext cx="2605149" cy="281266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C029BBD-253E-4B96-3DCA-CE3D82941F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 t="11703"/>
          <a:stretch>
            <a:fillRect/>
          </a:stretch>
        </p:blipFill>
        <p:spPr>
          <a:xfrm rot="653223">
            <a:off x="9499107" y="4306906"/>
            <a:ext cx="1983586" cy="238523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5D19564-858B-A915-DFDE-596A5219F7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3859" y="126413"/>
            <a:ext cx="2129548" cy="14240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CFEAF8-E2B9-706A-6B16-1AD51D3994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8187" y="922004"/>
            <a:ext cx="5184648" cy="1042416"/>
          </a:xfrm>
        </p:spPr>
        <p:txBody>
          <a:bodyPr/>
          <a:lstStyle/>
          <a:p>
            <a:r>
              <a:rPr lang="en-US" dirty="0"/>
              <a:t>Shelter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98A777B-A790-0AE3-9EDE-4D3B78D2E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341" y="126413"/>
            <a:ext cx="3749040" cy="557784"/>
          </a:xfrm>
        </p:spPr>
        <p:txBody>
          <a:bodyPr/>
          <a:lstStyle/>
          <a:p>
            <a:r>
              <a:rPr lang="en-US" dirty="0"/>
              <a:t>Working in the</a:t>
            </a:r>
          </a:p>
        </p:txBody>
      </p:sp>
    </p:spTree>
    <p:extLst>
      <p:ext uri="{BB962C8B-B14F-4D97-AF65-F5344CB8AC3E}">
        <p14:creationId xmlns:p14="http://schemas.microsoft.com/office/powerpoint/2010/main" val="1078330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819D32-DEEF-DAFF-8A11-34300DC664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2" b="33004"/>
          <a:stretch>
            <a:fillRect/>
          </a:stretch>
        </p:blipFill>
        <p:spPr>
          <a:xfrm>
            <a:off x="240187" y="852047"/>
            <a:ext cx="3713766" cy="21595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780247AA-2AD5-4E90-E33F-AD446247FA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3229" t="27858" b="19466"/>
          <a:stretch>
            <a:fillRect/>
          </a:stretch>
        </p:blipFill>
        <p:spPr>
          <a:xfrm rot="667647">
            <a:off x="4053465" y="625131"/>
            <a:ext cx="3985163" cy="328793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E4CFBA7D-2068-87D1-3895-46FC28CBF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4829" t="16140" r="14707" b="24008"/>
          <a:stretch>
            <a:fillRect/>
          </a:stretch>
        </p:blipFill>
        <p:spPr>
          <a:xfrm rot="753304">
            <a:off x="7732018" y="675660"/>
            <a:ext cx="3043452" cy="347975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7AA0E524-90D1-8698-C759-AA523889A4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50365" y="0"/>
            <a:ext cx="1659095" cy="20656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5" name="Picture Placeholder 54">
            <a:extLst>
              <a:ext uri="{FF2B5EF4-FFF2-40B4-BE49-F238E27FC236}">
                <a16:creationId xmlns:a16="http://schemas.microsoft.com/office/drawing/2014/main" id="{8921860C-B730-C850-035F-BBEBC88ACA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6028" t="27949" r="15705"/>
          <a:stretch>
            <a:fillRect/>
          </a:stretch>
        </p:blipFill>
        <p:spPr>
          <a:xfrm rot="1065617">
            <a:off x="5612159" y="3599179"/>
            <a:ext cx="2123324" cy="30066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2D692C5F-9FC9-2536-33CA-A71A686A780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t="29870" b="21775"/>
          <a:stretch>
            <a:fillRect/>
          </a:stretch>
        </p:blipFill>
        <p:spPr>
          <a:xfrm>
            <a:off x="7678507" y="3782286"/>
            <a:ext cx="4298597" cy="275105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61610-8BC3-EAA6-240F-B2B2EE87903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571" b="37219"/>
          <a:stretch>
            <a:fillRect/>
          </a:stretch>
        </p:blipFill>
        <p:spPr>
          <a:xfrm rot="173440">
            <a:off x="2775586" y="3859245"/>
            <a:ext cx="3092702" cy="16101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E76A399A-9E5B-6EE1-7C8D-C96CE4140CE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t="16737" b="16252"/>
          <a:stretch>
            <a:fillRect/>
          </a:stretch>
        </p:blipFill>
        <p:spPr>
          <a:xfrm rot="954231">
            <a:off x="9951240" y="267653"/>
            <a:ext cx="2020185" cy="15918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20EC7C7-F67F-FCB1-FCE6-E5F3D0521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924" y="994742"/>
            <a:ext cx="7514935" cy="557784"/>
          </a:xfrm>
        </p:spPr>
        <p:txBody>
          <a:bodyPr/>
          <a:lstStyle/>
          <a:p>
            <a:r>
              <a:rPr lang="en-US" dirty="0"/>
              <a:t>  with    Jesus People residents</a:t>
            </a:r>
          </a:p>
        </p:txBody>
      </p:sp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E175AF66-CEAC-0812-6943-23BB3F7762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 t="24950" b="24950"/>
          <a:stretch/>
        </p:blipFill>
        <p:spPr>
          <a:xfrm>
            <a:off x="806223" y="193331"/>
            <a:ext cx="2016365" cy="13421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21050-D621-2364-0965-4C46AF66D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699" t="24830" r="12277" b="13432"/>
          <a:stretch>
            <a:fillRect/>
          </a:stretch>
        </p:blipFill>
        <p:spPr>
          <a:xfrm rot="200058">
            <a:off x="10533826" y="1845849"/>
            <a:ext cx="1399497" cy="208631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E50495-C56E-A305-9CF9-F5A0E2918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715" t="39306" r="23766" b="39134"/>
          <a:stretch>
            <a:fillRect/>
          </a:stretch>
        </p:blipFill>
        <p:spPr>
          <a:xfrm>
            <a:off x="1468387" y="2652938"/>
            <a:ext cx="3433516" cy="147857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80A6F-EFEC-D911-2DD8-DC1F49767D4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6735" t="37756" r="34024" b="19022"/>
          <a:stretch>
            <a:fillRect/>
          </a:stretch>
        </p:blipFill>
        <p:spPr>
          <a:xfrm rot="20610219">
            <a:off x="413086" y="2757191"/>
            <a:ext cx="1059453" cy="154950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E11911E0-832F-31EB-A11A-12800AF6A60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13"/>
          <a:srcRect l="16518" r="20073" b="40859"/>
          <a:stretch>
            <a:fillRect/>
          </a:stretch>
        </p:blipFill>
        <p:spPr>
          <a:xfrm rot="21287890">
            <a:off x="614521" y="4134839"/>
            <a:ext cx="2193283" cy="24615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D3D144-C1F5-EBA1-EE17-8B4A853AF7B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52530" y="107105"/>
            <a:ext cx="6672639" cy="1042416"/>
          </a:xfrm>
        </p:spPr>
        <p:txBody>
          <a:bodyPr/>
          <a:lstStyle/>
          <a:p>
            <a:r>
              <a:rPr lang="en-US" dirty="0"/>
              <a:t>Quality Time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80EB9-4A22-79AF-B2A4-1161C93E792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6967" t="31719" r="25638" b="42411"/>
          <a:stretch>
            <a:fillRect/>
          </a:stretch>
        </p:blipFill>
        <p:spPr>
          <a:xfrm>
            <a:off x="3438202" y="5248923"/>
            <a:ext cx="2350023" cy="140643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226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947907A8-399E-EF1D-BC06-F111ADD885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793" b="28180"/>
          <a:stretch>
            <a:fillRect/>
          </a:stretch>
        </p:blipFill>
        <p:spPr>
          <a:xfrm rot="21382068">
            <a:off x="399747" y="2633009"/>
            <a:ext cx="4699168" cy="36852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1618CE48-3DDB-3269-58E2-50A819665E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>
          <a:xfrm rot="621158">
            <a:off x="8565232" y="274410"/>
            <a:ext cx="3347691" cy="324200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89037992-F9E8-596D-4BA6-CE34A104F9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1872" t="16006"/>
          <a:stretch>
            <a:fillRect/>
          </a:stretch>
        </p:blipFill>
        <p:spPr>
          <a:xfrm rot="293970">
            <a:off x="9260302" y="2938515"/>
            <a:ext cx="2717001" cy="356521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AFDA58EF-A544-D3AE-2947-487AA8EE73D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16521" t="15258" r="27283" b="30882"/>
          <a:stretch>
            <a:fillRect/>
          </a:stretch>
        </p:blipFill>
        <p:spPr>
          <a:xfrm>
            <a:off x="4278673" y="3302545"/>
            <a:ext cx="2307816" cy="293873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Placeholder 37">
            <a:extLst>
              <a:ext uri="{FF2B5EF4-FFF2-40B4-BE49-F238E27FC236}">
                <a16:creationId xmlns:a16="http://schemas.microsoft.com/office/drawing/2014/main" id="{428B8CDD-889B-D3D2-413F-7FE37C84C3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6658" b="25704"/>
          <a:stretch>
            <a:fillRect/>
          </a:stretch>
        </p:blipFill>
        <p:spPr>
          <a:xfrm rot="551219">
            <a:off x="3576112" y="250214"/>
            <a:ext cx="5202383" cy="300355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Placeholder 32">
            <a:extLst>
              <a:ext uri="{FF2B5EF4-FFF2-40B4-BE49-F238E27FC236}">
                <a16:creationId xmlns:a16="http://schemas.microsoft.com/office/drawing/2014/main" id="{F31FB4BD-0BA5-9B82-6193-B066DC5180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1996" t="21313" b="14060"/>
          <a:stretch>
            <a:fillRect/>
          </a:stretch>
        </p:blipFill>
        <p:spPr>
          <a:xfrm rot="702701">
            <a:off x="6592007" y="2875944"/>
            <a:ext cx="2868499" cy="33350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74F83596-67CB-A04D-0325-10C5F4E93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t="9344" r="12566" b="16558"/>
          <a:stretch>
            <a:fillRect/>
          </a:stretch>
        </p:blipFill>
        <p:spPr>
          <a:xfrm>
            <a:off x="382071" y="324948"/>
            <a:ext cx="2766418" cy="299859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FD8C71FC-2697-9DEF-DE30-7D067E6CE69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9"/>
          <a:srcRect/>
          <a:stretch/>
        </p:blipFill>
        <p:spPr>
          <a:xfrm rot="672279">
            <a:off x="2972642" y="422343"/>
            <a:ext cx="1710913" cy="193283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AFEED97-C2A0-C616-DCE7-299C64E3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706" y="6300216"/>
            <a:ext cx="3749040" cy="557784"/>
          </a:xfrm>
        </p:spPr>
        <p:txBody>
          <a:bodyPr/>
          <a:lstStyle/>
          <a:p>
            <a:r>
              <a:rPr lang="en-US" dirty="0"/>
              <a:t>Community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36ED4914-4C6E-1087-CDF4-E841F49488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92718" y="4771911"/>
            <a:ext cx="2378442" cy="2061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CC98AE3-6CA9-4B15-A540-F4B9545A78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06059" y="5768325"/>
            <a:ext cx="5184648" cy="1042416"/>
          </a:xfrm>
        </p:spPr>
        <p:txBody>
          <a:bodyPr/>
          <a:lstStyle/>
          <a:p>
            <a:r>
              <a:rPr lang="en-US" dirty="0"/>
              <a:t>Outreach</a:t>
            </a:r>
          </a:p>
        </p:txBody>
      </p:sp>
    </p:spTree>
    <p:extLst>
      <p:ext uri="{BB962C8B-B14F-4D97-AF65-F5344CB8AC3E}">
        <p14:creationId xmlns:p14="http://schemas.microsoft.com/office/powerpoint/2010/main" val="1250375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54C2-CF09-2E26-1DF3-E43B22E43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C2BEFFC8-266D-E515-B630-75CA5980AB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289558" y="306098"/>
            <a:ext cx="2715768" cy="312278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" name="Picture Placeholder 46">
            <a:extLst>
              <a:ext uri="{FF2B5EF4-FFF2-40B4-BE49-F238E27FC236}">
                <a16:creationId xmlns:a16="http://schemas.microsoft.com/office/drawing/2014/main" id="{2D0F2310-1580-DBCD-9823-F7BA0A17246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8081" r="14104" b="12749"/>
          <a:stretch>
            <a:fillRect/>
          </a:stretch>
        </p:blipFill>
        <p:spPr>
          <a:xfrm rot="621158">
            <a:off x="8304015" y="309648"/>
            <a:ext cx="3691292" cy="252346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6CF8DD23-2566-0783-C0DB-93109231F7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0030"/>
          <a:stretch>
            <a:fillRect/>
          </a:stretch>
        </p:blipFill>
        <p:spPr>
          <a:xfrm rot="476663">
            <a:off x="2922253" y="308066"/>
            <a:ext cx="6029328" cy="349580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09B49670-EFAB-8F4A-D120-0FCFFD137C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15776" t="19469"/>
          <a:stretch>
            <a:fillRect/>
          </a:stretch>
        </p:blipFill>
        <p:spPr>
          <a:xfrm rot="842028">
            <a:off x="6137484" y="3334623"/>
            <a:ext cx="2737149" cy="295659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1E35E3E0-7642-6193-2C72-B717B4D26D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/>
        </p:blipFill>
        <p:spPr>
          <a:xfrm>
            <a:off x="9115410" y="2624584"/>
            <a:ext cx="2733582" cy="333646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2" name="Picture Placeholder 51">
            <a:extLst>
              <a:ext uri="{FF2B5EF4-FFF2-40B4-BE49-F238E27FC236}">
                <a16:creationId xmlns:a16="http://schemas.microsoft.com/office/drawing/2014/main" id="{1106C52E-DE63-DB77-3569-1FF6B476F3C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/>
          <a:srcRect t="14977" b="8836"/>
          <a:stretch>
            <a:fillRect/>
          </a:stretch>
        </p:blipFill>
        <p:spPr>
          <a:xfrm>
            <a:off x="439333" y="3428882"/>
            <a:ext cx="5802351" cy="294760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78730A97-DF3A-9EBE-4F3F-3A586F419B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92718" y="4771911"/>
            <a:ext cx="2378442" cy="20616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BA0362-19CA-5DED-DCE9-4011808DC1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91758" y="5609024"/>
            <a:ext cx="5184648" cy="1042416"/>
          </a:xfrm>
        </p:spPr>
        <p:txBody>
          <a:bodyPr/>
          <a:lstStyle/>
          <a:p>
            <a:r>
              <a:rPr lang="en-US" dirty="0"/>
              <a:t>Bridge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CE27D12F-09F3-A9D9-F8E3-70F2B76BF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0504" y="6203012"/>
            <a:ext cx="3749040" cy="557784"/>
          </a:xfrm>
        </p:spPr>
        <p:txBody>
          <a:bodyPr/>
          <a:lstStyle/>
          <a:p>
            <a:r>
              <a:rPr lang="en-US" dirty="0"/>
              <a:t>Serving at the</a:t>
            </a:r>
          </a:p>
        </p:txBody>
      </p:sp>
    </p:spTree>
    <p:extLst>
      <p:ext uri="{BB962C8B-B14F-4D97-AF65-F5344CB8AC3E}">
        <p14:creationId xmlns:p14="http://schemas.microsoft.com/office/powerpoint/2010/main" val="3248075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02391-BBC1-7F24-990E-CB0784182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49EE72EF-6C02-1418-0E44-8DC51662F7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1238" b="5134"/>
          <a:stretch>
            <a:fillRect/>
          </a:stretch>
        </p:blipFill>
        <p:spPr>
          <a:xfrm rot="702701">
            <a:off x="8176056" y="248024"/>
            <a:ext cx="3766326" cy="36843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Picture Placeholder 37">
            <a:extLst>
              <a:ext uri="{FF2B5EF4-FFF2-40B4-BE49-F238E27FC236}">
                <a16:creationId xmlns:a16="http://schemas.microsoft.com/office/drawing/2014/main" id="{E04E6D0B-A8A3-315D-681E-DBD871B7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07" r="16907"/>
          <a:stretch/>
        </p:blipFill>
        <p:spPr>
          <a:xfrm rot="760425">
            <a:off x="6908479" y="245319"/>
            <a:ext cx="1458690" cy="248936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C0C40811-0535-9A09-E062-93FB8500884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23322" t="5087" r="25201"/>
          <a:stretch>
            <a:fillRect/>
          </a:stretch>
        </p:blipFill>
        <p:spPr>
          <a:xfrm rot="579767">
            <a:off x="5434277" y="364288"/>
            <a:ext cx="1444481" cy="32539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2C59C8C7-181B-218B-0734-8F6C0909095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/>
        </p:blipFill>
        <p:spPr>
          <a:xfrm rot="170770">
            <a:off x="261500" y="241944"/>
            <a:ext cx="5244756" cy="631758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EB218D6-C188-113F-C122-4F3FB3B58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081" y="4641616"/>
            <a:ext cx="3749040" cy="557784"/>
          </a:xfrm>
        </p:spPr>
        <p:txBody>
          <a:bodyPr/>
          <a:lstStyle/>
          <a:p>
            <a:r>
              <a:rPr lang="en-US" dirty="0"/>
              <a:t>enjoying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A0458525-77D6-340A-6C56-66E055237E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/>
          <a:stretch/>
        </p:blipFill>
        <p:spPr>
          <a:xfrm>
            <a:off x="5097411" y="3809746"/>
            <a:ext cx="2190179" cy="280896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FE144FD9-540B-83E0-F769-F0AA7B49E2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19723"/>
          <a:stretch>
            <a:fillRect/>
          </a:stretch>
        </p:blipFill>
        <p:spPr>
          <a:xfrm rot="516335">
            <a:off x="7815762" y="3866415"/>
            <a:ext cx="4205315" cy="280635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9EE512CD-EFD2-6BE5-9E00-166809A650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5055" y="4446335"/>
            <a:ext cx="2608737" cy="2383149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E14168-03B0-71A5-5377-47ADE6F58EF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5044" y="5269592"/>
            <a:ext cx="6368198" cy="1042416"/>
          </a:xfrm>
        </p:spPr>
        <p:txBody>
          <a:bodyPr/>
          <a:lstStyle/>
          <a:p>
            <a:r>
              <a:rPr lang="en-US" dirty="0"/>
              <a:t>Chicago Life</a:t>
            </a:r>
          </a:p>
        </p:txBody>
      </p:sp>
      <p:pic>
        <p:nvPicPr>
          <p:cNvPr id="3" name="Picture Placeholder 37">
            <a:extLst>
              <a:ext uri="{FF2B5EF4-FFF2-40B4-BE49-F238E27FC236}">
                <a16:creationId xmlns:a16="http://schemas.microsoft.com/office/drawing/2014/main" id="{335F164A-DF85-5BB0-843E-885534BC49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190" t="30824" r="6190" b="5882"/>
          <a:stretch>
            <a:fillRect/>
          </a:stretch>
        </p:blipFill>
        <p:spPr>
          <a:xfrm rot="832848">
            <a:off x="6551569" y="2744301"/>
            <a:ext cx="1741134" cy="186414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3046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1D949DAC-3BA3-A077-2220-FD114F5A54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3952" b="-323"/>
          <a:stretch>
            <a:fillRect/>
          </a:stretch>
        </p:blipFill>
        <p:spPr>
          <a:xfrm rot="376242">
            <a:off x="225427" y="204902"/>
            <a:ext cx="2716218" cy="3477908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DAF651E6-AB38-0469-7611-1ECF5D6167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r="7" b="11395"/>
          <a:stretch>
            <a:fillRect/>
          </a:stretch>
        </p:blipFill>
        <p:spPr>
          <a:xfrm rot="688904">
            <a:off x="7126760" y="369933"/>
            <a:ext cx="4763488" cy="3176274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E6B27396-9CA2-0E3D-9964-5F235E9646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735" b="1735"/>
          <a:stretch/>
        </p:blipFill>
        <p:spPr>
          <a:xfrm rot="808030">
            <a:off x="9623409" y="3724367"/>
            <a:ext cx="2246711" cy="288147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17FD01C-F309-EE1A-02AD-761AA750B2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1758" t="31377" r="5150" b="31377"/>
          <a:stretch>
            <a:fillRect/>
          </a:stretch>
        </p:blipFill>
        <p:spPr>
          <a:xfrm>
            <a:off x="2891955" y="1428711"/>
            <a:ext cx="4542078" cy="270463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E0F5E33F-7A81-CB2A-8DF4-A658DA2CB6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6249" b="13937"/>
          <a:stretch>
            <a:fillRect/>
          </a:stretch>
        </p:blipFill>
        <p:spPr>
          <a:xfrm rot="479965">
            <a:off x="5641801" y="2830162"/>
            <a:ext cx="4057781" cy="376380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5237F0CD-DB63-B8AF-87A6-32B870F2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960" y="497679"/>
            <a:ext cx="3749040" cy="557784"/>
          </a:xfrm>
        </p:spPr>
        <p:txBody>
          <a:bodyPr anchor="t">
            <a:normAutofit/>
          </a:bodyPr>
          <a:lstStyle/>
          <a:p>
            <a:r>
              <a:rPr lang="en-US" dirty="0"/>
              <a:t>enjoying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CE9FB3B6-A4FC-54F4-46B2-831B722185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11848" y="0"/>
            <a:ext cx="1917090" cy="15738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DB49EC-AA20-1D19-F762-E8D1FB3469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2246" y="194398"/>
            <a:ext cx="5184648" cy="988033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0" dirty="0"/>
              <a:t>Chicago Life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3A6E946-CE93-C0DB-9C9E-00D0799DB6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7"/>
          <a:srcRect l="8026" t="18765" b="22105"/>
          <a:stretch>
            <a:fillRect/>
          </a:stretch>
        </p:blipFill>
        <p:spPr>
          <a:xfrm>
            <a:off x="3221847" y="4308728"/>
            <a:ext cx="2645409" cy="22596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4D71DEBC-E71B-1125-B0E5-4C80F8061E0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/>
          <a:srcRect t="12305" b="12305"/>
          <a:stretch/>
        </p:blipFill>
        <p:spPr>
          <a:xfrm>
            <a:off x="301926" y="3429001"/>
            <a:ext cx="3134134" cy="313935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E62B2E-B519-BAB8-201E-D18991563C8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3287" b="23631"/>
          <a:stretch>
            <a:fillRect/>
          </a:stretch>
        </p:blipFill>
        <p:spPr>
          <a:xfrm>
            <a:off x="3123459" y="222299"/>
            <a:ext cx="1787335" cy="149797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4459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5C46D-C70F-5198-B51E-0EFC61449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14E4E19A-8776-BF40-F578-60AB2A43F6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0683" b="12577"/>
          <a:stretch>
            <a:fillRect/>
          </a:stretch>
        </p:blipFill>
        <p:spPr>
          <a:xfrm rot="511142">
            <a:off x="8530696" y="181751"/>
            <a:ext cx="3466615" cy="3074641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0387E0B9-A4C1-2EB4-3670-29EB4204CA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b="3489"/>
          <a:stretch>
            <a:fillRect/>
          </a:stretch>
        </p:blipFill>
        <p:spPr>
          <a:xfrm rot="474314">
            <a:off x="2052303" y="2386430"/>
            <a:ext cx="2821073" cy="3618107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FE9DD88-1C2A-EF37-318E-B9B5103E89D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8659" r="19991" b="28659"/>
          <a:stretch>
            <a:fillRect/>
          </a:stretch>
        </p:blipFill>
        <p:spPr>
          <a:xfrm rot="576270">
            <a:off x="7282154" y="3344378"/>
            <a:ext cx="4629684" cy="328136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Placeholder 32">
            <a:extLst>
              <a:ext uri="{FF2B5EF4-FFF2-40B4-BE49-F238E27FC236}">
                <a16:creationId xmlns:a16="http://schemas.microsoft.com/office/drawing/2014/main" id="{F64AD1B6-15A8-C579-6E77-49E43FC82F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35" b="1735"/>
          <a:stretch/>
        </p:blipFill>
        <p:spPr>
          <a:xfrm>
            <a:off x="4434696" y="2290177"/>
            <a:ext cx="2558510" cy="32813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2E417DE-955A-7E1A-B672-039F6D14D70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7128" b="17128"/>
          <a:stretch>
            <a:fillRect/>
          </a:stretch>
        </p:blipFill>
        <p:spPr>
          <a:xfrm>
            <a:off x="274916" y="376079"/>
            <a:ext cx="5572007" cy="27569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AC1CC1A-A173-A44C-9E9C-183CC5A4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142" y="324910"/>
            <a:ext cx="3749040" cy="557784"/>
          </a:xfrm>
        </p:spPr>
        <p:txBody>
          <a:bodyPr anchor="t">
            <a:normAutofit/>
          </a:bodyPr>
          <a:lstStyle/>
          <a:p>
            <a:r>
              <a:rPr lang="en-US" dirty="0"/>
              <a:t>enjoying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D6D92E9-8F51-C6AD-E06C-71601FA8DE7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016817">
            <a:off x="-55775" y="23019"/>
            <a:ext cx="2326872" cy="217305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Placeholder 32">
            <a:extLst>
              <a:ext uri="{FF2B5EF4-FFF2-40B4-BE49-F238E27FC236}">
                <a16:creationId xmlns:a16="http://schemas.microsoft.com/office/drawing/2014/main" id="{008E88EB-E4D0-90AE-3D5C-D2714260EC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076" t="1735" b="1735"/>
          <a:stretch>
            <a:fillRect/>
          </a:stretch>
        </p:blipFill>
        <p:spPr>
          <a:xfrm rot="783169">
            <a:off x="302181" y="3344379"/>
            <a:ext cx="2121624" cy="32813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BAA1B0-3859-37F5-C5B9-710A51B75E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6537" y="676656"/>
            <a:ext cx="5184648" cy="104241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7000" dirty="0"/>
              <a:t>Chicago Life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149171A3-A147-99A1-5E6A-4116D157097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b="39322"/>
          <a:stretch>
            <a:fillRect/>
          </a:stretch>
        </p:blipFill>
        <p:spPr>
          <a:xfrm>
            <a:off x="6914989" y="2573307"/>
            <a:ext cx="2716218" cy="2190233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EF08D48F-F892-2B54-B776-2431E564FA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 t="10029" r="7" b="9872"/>
          <a:stretch>
            <a:fillRect/>
          </a:stretch>
        </p:blipFill>
        <p:spPr>
          <a:xfrm rot="565705">
            <a:off x="5227534" y="303602"/>
            <a:ext cx="3734318" cy="2250962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15BBF9AD-FAED-39DD-CCB4-91C8BF01DA3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0"/>
          <a:srcRect t="5062" r="17507" b="19562"/>
          <a:stretch>
            <a:fillRect/>
          </a:stretch>
        </p:blipFill>
        <p:spPr>
          <a:xfrm rot="575414">
            <a:off x="7756414" y="4614181"/>
            <a:ext cx="1713454" cy="2080559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Placeholder 37">
            <a:extLst>
              <a:ext uri="{FF2B5EF4-FFF2-40B4-BE49-F238E27FC236}">
                <a16:creationId xmlns:a16="http://schemas.microsoft.com/office/drawing/2014/main" id="{D1BC4963-4F1E-9277-2C0C-A3532DBAA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9787" r="8705" b="42527"/>
          <a:stretch>
            <a:fillRect/>
          </a:stretch>
        </p:blipFill>
        <p:spPr>
          <a:xfrm>
            <a:off x="4883667" y="4850752"/>
            <a:ext cx="2499486" cy="1734591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Placeholder 37">
            <a:extLst>
              <a:ext uri="{FF2B5EF4-FFF2-40B4-BE49-F238E27FC236}">
                <a16:creationId xmlns:a16="http://schemas.microsoft.com/office/drawing/2014/main" id="{3C790AD6-A467-2777-BDB5-F3C5FEDD731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2907" b="22864"/>
          <a:stretch>
            <a:fillRect/>
          </a:stretch>
        </p:blipFill>
        <p:spPr>
          <a:xfrm rot="484884">
            <a:off x="2236247" y="5474231"/>
            <a:ext cx="2499486" cy="1208421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35117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ravel">
      <a:dk1>
        <a:srgbClr val="000000"/>
      </a:dk1>
      <a:lt1>
        <a:srgbClr val="FFFFFF"/>
      </a:lt1>
      <a:dk2>
        <a:srgbClr val="444283"/>
      </a:dk2>
      <a:lt2>
        <a:srgbClr val="F6F3EC"/>
      </a:lt2>
      <a:accent1>
        <a:srgbClr val="F49502"/>
      </a:accent1>
      <a:accent2>
        <a:srgbClr val="EA3C30"/>
      </a:accent2>
      <a:accent3>
        <a:srgbClr val="F460AF"/>
      </a:accent3>
      <a:accent4>
        <a:srgbClr val="92003E"/>
      </a:accent4>
      <a:accent5>
        <a:srgbClr val="02B8BA"/>
      </a:accent5>
      <a:accent6>
        <a:srgbClr val="EFC6CA"/>
      </a:accent6>
      <a:hlink>
        <a:srgbClr val="CD56A3"/>
      </a:hlink>
      <a:folHlink>
        <a:srgbClr val="96607D"/>
      </a:folHlink>
    </a:clrScheme>
    <a:fontScheme name="Custom 69">
      <a:majorFont>
        <a:latin typeface="Batang"/>
        <a:ea typeface=""/>
        <a:cs typeface=""/>
      </a:majorFont>
      <a:minorFont>
        <a:latin typeface="Rage Ital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mmer Album_win32_EF_v5" id="{0DA9B574-55EF-4E28-A9BF-FF75D219E830}" vid="{5B5E27A4-7918-4E81-A940-D6BE2110DA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590065-D3E1-4952-9395-5B878FC81E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52199D-D73E-40F3-834B-B215C81299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Summer photo album</Template>
  <TotalTime>677</TotalTime>
  <Words>61</Words>
  <Application>Microsoft Office PowerPoint</Application>
  <PresentationFormat>Widescreen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Batang</vt:lpstr>
      <vt:lpstr>Aptos</vt:lpstr>
      <vt:lpstr>Arial</vt:lpstr>
      <vt:lpstr>Rage Italic</vt:lpstr>
      <vt:lpstr>Custom</vt:lpstr>
      <vt:lpstr>Bellevue Methodist Church Youth Group</vt:lpstr>
      <vt:lpstr>upon arrival with Jesus People USA residents </vt:lpstr>
      <vt:lpstr>Working in the</vt:lpstr>
      <vt:lpstr>  with    Jesus People residents</vt:lpstr>
      <vt:lpstr>Community</vt:lpstr>
      <vt:lpstr>Serving at the</vt:lpstr>
      <vt:lpstr>enjoying</vt:lpstr>
      <vt:lpstr>enjoying</vt:lpstr>
      <vt:lpstr>enjoying</vt:lpstr>
      <vt:lpstr>enjoying</vt:lpstr>
      <vt:lpstr>enjoying</vt:lpstr>
      <vt:lpstr>Working at</vt:lpstr>
      <vt:lpstr>Community</vt:lpstr>
      <vt:lpstr>Community</vt:lpstr>
      <vt:lpstr>for supporting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Baker</dc:creator>
  <cp:lastModifiedBy>Jessica Baker</cp:lastModifiedBy>
  <cp:revision>2</cp:revision>
  <dcterms:created xsi:type="dcterms:W3CDTF">2026-04-02T15:39:23Z</dcterms:created>
  <dcterms:modified xsi:type="dcterms:W3CDTF">2026-04-05T00:29:14Z</dcterms:modified>
</cp:coreProperties>
</file>